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0287000" cy="12852400"/>
  <p:notesSz cx="6858000" cy="9144000"/>
  <p:embeddedFontLst>
    <p:embeddedFont>
      <p:font typeface="Love Ya Like A Sister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2" d="100"/>
          <a:sy n="32" d="100"/>
        </p:scale>
        <p:origin x="2144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2.sv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22.svg"/><Relationship Id="rId5" Type="http://schemas.openxmlformats.org/officeDocument/2006/relationships/image" Target="../media/image3.png"/><Relationship Id="rId10" Type="http://schemas.openxmlformats.org/officeDocument/2006/relationships/image" Target="../media/image13.svg"/><Relationship Id="rId4" Type="http://schemas.openxmlformats.org/officeDocument/2006/relationships/image" Target="../media/image8.sv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287000" cy="12858750"/>
          </a:xfrm>
          <a:custGeom>
            <a:avLst/>
            <a:gdLst/>
            <a:ahLst/>
            <a:cxnLst/>
            <a:rect l="l" t="t" r="r" b="b"/>
            <a:pathLst>
              <a:path w="10287000" h="12858750">
                <a:moveTo>
                  <a:pt x="0" y="0"/>
                </a:moveTo>
                <a:lnTo>
                  <a:pt x="10287000" y="0"/>
                </a:lnTo>
                <a:lnTo>
                  <a:pt x="10287000" y="12858750"/>
                </a:lnTo>
                <a:lnTo>
                  <a:pt x="0" y="12858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984" r="-43984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1028700" y="9884634"/>
            <a:ext cx="8229600" cy="1347597"/>
          </a:xfrm>
          <a:custGeom>
            <a:avLst/>
            <a:gdLst/>
            <a:ahLst/>
            <a:cxnLst/>
            <a:rect l="l" t="t" r="r" b="b"/>
            <a:pathLst>
              <a:path w="8229600" h="1347597">
                <a:moveTo>
                  <a:pt x="0" y="0"/>
                </a:moveTo>
                <a:lnTo>
                  <a:pt x="8229600" y="0"/>
                </a:lnTo>
                <a:lnTo>
                  <a:pt x="8229600" y="1347597"/>
                </a:lnTo>
                <a:lnTo>
                  <a:pt x="0" y="1347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4" name="Group 4"/>
          <p:cNvGrpSpPr/>
          <p:nvPr/>
        </p:nvGrpSpPr>
        <p:grpSpPr>
          <a:xfrm>
            <a:off x="1028700" y="2314575"/>
            <a:ext cx="8229600" cy="82296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28222" y="0"/>
                  </a:moveTo>
                  <a:lnTo>
                    <a:pt x="784578" y="0"/>
                  </a:lnTo>
                  <a:cubicBezTo>
                    <a:pt x="792063" y="0"/>
                    <a:pt x="799241" y="2973"/>
                    <a:pt x="804534" y="8266"/>
                  </a:cubicBezTo>
                  <a:cubicBezTo>
                    <a:pt x="809827" y="13559"/>
                    <a:pt x="812800" y="20737"/>
                    <a:pt x="812800" y="28222"/>
                  </a:cubicBezTo>
                  <a:lnTo>
                    <a:pt x="812800" y="784578"/>
                  </a:lnTo>
                  <a:cubicBezTo>
                    <a:pt x="812800" y="792063"/>
                    <a:pt x="809827" y="799241"/>
                    <a:pt x="804534" y="804534"/>
                  </a:cubicBezTo>
                  <a:cubicBezTo>
                    <a:pt x="799241" y="809827"/>
                    <a:pt x="792063" y="812800"/>
                    <a:pt x="784578" y="812800"/>
                  </a:cubicBezTo>
                  <a:lnTo>
                    <a:pt x="28222" y="812800"/>
                  </a:lnTo>
                  <a:cubicBezTo>
                    <a:pt x="20737" y="812800"/>
                    <a:pt x="13559" y="809827"/>
                    <a:pt x="8266" y="804534"/>
                  </a:cubicBezTo>
                  <a:cubicBezTo>
                    <a:pt x="2973" y="799241"/>
                    <a:pt x="0" y="792063"/>
                    <a:pt x="0" y="784578"/>
                  </a:cubicBezTo>
                  <a:lnTo>
                    <a:pt x="0" y="28222"/>
                  </a:lnTo>
                  <a:cubicBezTo>
                    <a:pt x="0" y="20737"/>
                    <a:pt x="2973" y="13559"/>
                    <a:pt x="8266" y="8266"/>
                  </a:cubicBezTo>
                  <a:cubicBezTo>
                    <a:pt x="13559" y="2973"/>
                    <a:pt x="20737" y="0"/>
                    <a:pt x="28222" y="0"/>
                  </a:cubicBezTo>
                  <a:close/>
                </a:path>
              </a:pathLst>
            </a:custGeom>
            <a:solidFill>
              <a:srgbClr val="F5F3F5"/>
            </a:solidFill>
            <a:ln cap="rnd">
              <a:noFill/>
              <a:prstDash val="lgDash"/>
              <a:round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4401801" y="6788884"/>
            <a:ext cx="1342850" cy="1932159"/>
          </a:xfrm>
          <a:custGeom>
            <a:avLst/>
            <a:gdLst/>
            <a:ahLst/>
            <a:cxnLst/>
            <a:rect l="l" t="t" r="r" b="b"/>
            <a:pathLst>
              <a:path w="1342850" h="1932159">
                <a:moveTo>
                  <a:pt x="0" y="0"/>
                </a:moveTo>
                <a:lnTo>
                  <a:pt x="1342850" y="0"/>
                </a:lnTo>
                <a:lnTo>
                  <a:pt x="1342850" y="1932159"/>
                </a:lnTo>
                <a:lnTo>
                  <a:pt x="0" y="19321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>
            <a:off x="3609173" y="10906125"/>
            <a:ext cx="3068653" cy="1191990"/>
          </a:xfrm>
          <a:custGeom>
            <a:avLst/>
            <a:gdLst/>
            <a:ahLst/>
            <a:cxnLst/>
            <a:rect l="l" t="t" r="r" b="b"/>
            <a:pathLst>
              <a:path w="3068653" h="1191990">
                <a:moveTo>
                  <a:pt x="0" y="0"/>
                </a:moveTo>
                <a:lnTo>
                  <a:pt x="3068654" y="0"/>
                </a:lnTo>
                <a:lnTo>
                  <a:pt x="3068654" y="1191990"/>
                </a:lnTo>
                <a:lnTo>
                  <a:pt x="0" y="11919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TextBox 9"/>
          <p:cNvSpPr txBox="1"/>
          <p:nvPr/>
        </p:nvSpPr>
        <p:spPr>
          <a:xfrm>
            <a:off x="1819703" y="2726697"/>
            <a:ext cx="6647594" cy="3702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71"/>
              </a:lnSpc>
            </a:pPr>
            <a:r>
              <a:rPr lang="en-US" sz="5500" spc="-275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How to register your action for EWWR 2026</a:t>
            </a:r>
          </a:p>
          <a:p>
            <a:pPr algn="ctr">
              <a:lnSpc>
                <a:spcPts val="7369"/>
              </a:lnSpc>
            </a:pPr>
            <a:r>
              <a:rPr lang="en-US" sz="5499" spc="-274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in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24644" y="9000592"/>
            <a:ext cx="6647594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4"/>
              </a:lnSpc>
            </a:pPr>
            <a:r>
              <a:rPr lang="en-US" sz="5499" spc="-274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steps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7937" y="619444"/>
            <a:ext cx="1305118" cy="1992546"/>
          </a:xfrm>
          <a:custGeom>
            <a:avLst/>
            <a:gdLst/>
            <a:ahLst/>
            <a:cxnLst/>
            <a:rect l="l" t="t" r="r" b="b"/>
            <a:pathLst>
              <a:path w="1305118" h="1992546">
                <a:moveTo>
                  <a:pt x="0" y="0"/>
                </a:moveTo>
                <a:lnTo>
                  <a:pt x="1305118" y="0"/>
                </a:lnTo>
                <a:lnTo>
                  <a:pt x="1305118" y="1992546"/>
                </a:lnTo>
                <a:lnTo>
                  <a:pt x="0" y="1992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-35598" y="3293423"/>
            <a:ext cx="10322598" cy="1104493"/>
          </a:xfrm>
          <a:custGeom>
            <a:avLst/>
            <a:gdLst/>
            <a:ahLst/>
            <a:cxnLst/>
            <a:rect l="l" t="t" r="r" b="b"/>
            <a:pathLst>
              <a:path w="10322598" h="1104493">
                <a:moveTo>
                  <a:pt x="0" y="0"/>
                </a:moveTo>
                <a:lnTo>
                  <a:pt x="10322598" y="0"/>
                </a:lnTo>
                <a:lnTo>
                  <a:pt x="10322598" y="1104493"/>
                </a:lnTo>
                <a:lnTo>
                  <a:pt x="0" y="11044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18131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 rot="868106">
            <a:off x="7275849" y="2772706"/>
            <a:ext cx="1398338" cy="880953"/>
          </a:xfrm>
          <a:custGeom>
            <a:avLst/>
            <a:gdLst/>
            <a:ahLst/>
            <a:cxnLst/>
            <a:rect l="l" t="t" r="r" b="b"/>
            <a:pathLst>
              <a:path w="1398338" h="880953">
                <a:moveTo>
                  <a:pt x="0" y="0"/>
                </a:moveTo>
                <a:lnTo>
                  <a:pt x="1398338" y="0"/>
                </a:lnTo>
                <a:lnTo>
                  <a:pt x="1398338" y="880952"/>
                </a:lnTo>
                <a:lnTo>
                  <a:pt x="0" y="8809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Freeform 5"/>
          <p:cNvSpPr/>
          <p:nvPr/>
        </p:nvSpPr>
        <p:spPr>
          <a:xfrm>
            <a:off x="8611551" y="3116826"/>
            <a:ext cx="2045724" cy="572803"/>
          </a:xfrm>
          <a:custGeom>
            <a:avLst/>
            <a:gdLst/>
            <a:ahLst/>
            <a:cxnLst/>
            <a:rect l="l" t="t" r="r" b="b"/>
            <a:pathLst>
              <a:path w="2045724" h="572803">
                <a:moveTo>
                  <a:pt x="0" y="0"/>
                </a:moveTo>
                <a:lnTo>
                  <a:pt x="2045724" y="0"/>
                </a:lnTo>
                <a:lnTo>
                  <a:pt x="2045724" y="572802"/>
                </a:lnTo>
                <a:lnTo>
                  <a:pt x="0" y="5728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-493889" y="5623865"/>
            <a:ext cx="11239180" cy="7049367"/>
          </a:xfrm>
          <a:custGeom>
            <a:avLst/>
            <a:gdLst/>
            <a:ahLst/>
            <a:cxnLst/>
            <a:rect l="l" t="t" r="r" b="b"/>
            <a:pathLst>
              <a:path w="11239180" h="7049367">
                <a:moveTo>
                  <a:pt x="0" y="0"/>
                </a:moveTo>
                <a:lnTo>
                  <a:pt x="11239180" y="0"/>
                </a:lnTo>
                <a:lnTo>
                  <a:pt x="11239180" y="7049368"/>
                </a:lnTo>
                <a:lnTo>
                  <a:pt x="0" y="70493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3781" b="-37671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TextBox 7"/>
          <p:cNvSpPr txBox="1"/>
          <p:nvPr/>
        </p:nvSpPr>
        <p:spPr>
          <a:xfrm>
            <a:off x="1287358" y="5038929"/>
            <a:ext cx="3947471" cy="337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1410">
                <a:solidFill>
                  <a:srgbClr val="FC818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First time here?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55994" y="5039666"/>
            <a:ext cx="3071095" cy="336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9"/>
              </a:lnSpc>
            </a:pPr>
            <a:r>
              <a:rPr lang="en-US" sz="1408">
                <a:solidFill>
                  <a:srgbClr val="FC818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Already have an account?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19052" y="604969"/>
            <a:ext cx="8274232" cy="2155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Go to your Member Area:</a:t>
            </a:r>
          </a:p>
          <a:p>
            <a:pPr marL="454125" lvl="1" indent="-227063" algn="l">
              <a:lnSpc>
                <a:spcPts val="4375"/>
              </a:lnSpc>
              <a:buFont typeface="Arial"/>
              <a:buChar char="•"/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Sign up if you’re new</a:t>
            </a:r>
          </a:p>
          <a:p>
            <a:pPr marL="454125" lvl="1" indent="-227063" algn="l">
              <a:lnSpc>
                <a:spcPts val="4375"/>
              </a:lnSpc>
              <a:buFont typeface="Arial"/>
              <a:buChar char="•"/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Log in if you already have a profile</a:t>
            </a:r>
          </a:p>
          <a:p>
            <a:pPr algn="l">
              <a:lnSpc>
                <a:spcPts val="4375"/>
              </a:lnSpc>
            </a:pPr>
            <a:endParaRPr lang="en-US" sz="2103">
              <a:solidFill>
                <a:srgbClr val="004593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309737"/>
            <a:ext cx="10367508" cy="5626134"/>
          </a:xfrm>
          <a:custGeom>
            <a:avLst/>
            <a:gdLst/>
            <a:ahLst/>
            <a:cxnLst/>
            <a:rect l="l" t="t" r="r" b="b"/>
            <a:pathLst>
              <a:path w="10367508" h="5626134">
                <a:moveTo>
                  <a:pt x="0" y="0"/>
                </a:moveTo>
                <a:lnTo>
                  <a:pt x="10367508" y="0"/>
                </a:lnTo>
                <a:lnTo>
                  <a:pt x="10367508" y="5626134"/>
                </a:lnTo>
                <a:lnTo>
                  <a:pt x="0" y="5626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1" b="-391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0" y="8935871"/>
            <a:ext cx="10883220" cy="4029394"/>
          </a:xfrm>
          <a:custGeom>
            <a:avLst/>
            <a:gdLst/>
            <a:ahLst/>
            <a:cxnLst/>
            <a:rect l="l" t="t" r="r" b="b"/>
            <a:pathLst>
              <a:path w="10883220" h="4029394">
                <a:moveTo>
                  <a:pt x="0" y="0"/>
                </a:moveTo>
                <a:lnTo>
                  <a:pt x="10883220" y="0"/>
                </a:lnTo>
                <a:lnTo>
                  <a:pt x="10883220" y="4029394"/>
                </a:lnTo>
                <a:lnTo>
                  <a:pt x="0" y="40293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7404027" y="12259553"/>
            <a:ext cx="2045724" cy="572803"/>
          </a:xfrm>
          <a:custGeom>
            <a:avLst/>
            <a:gdLst/>
            <a:ahLst/>
            <a:cxnLst/>
            <a:rect l="l" t="t" r="r" b="b"/>
            <a:pathLst>
              <a:path w="2045724" h="572803">
                <a:moveTo>
                  <a:pt x="0" y="0"/>
                </a:moveTo>
                <a:lnTo>
                  <a:pt x="2045723" y="0"/>
                </a:lnTo>
                <a:lnTo>
                  <a:pt x="2045723" y="572803"/>
                </a:lnTo>
                <a:lnTo>
                  <a:pt x="0" y="5728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Freeform 5"/>
          <p:cNvSpPr/>
          <p:nvPr/>
        </p:nvSpPr>
        <p:spPr>
          <a:xfrm>
            <a:off x="7196793" y="3232741"/>
            <a:ext cx="2936975" cy="616765"/>
          </a:xfrm>
          <a:custGeom>
            <a:avLst/>
            <a:gdLst/>
            <a:ahLst/>
            <a:cxnLst/>
            <a:rect l="l" t="t" r="r" b="b"/>
            <a:pathLst>
              <a:path w="2936975" h="616765">
                <a:moveTo>
                  <a:pt x="0" y="0"/>
                </a:moveTo>
                <a:lnTo>
                  <a:pt x="2936975" y="0"/>
                </a:lnTo>
                <a:lnTo>
                  <a:pt x="2936975" y="616764"/>
                </a:lnTo>
                <a:lnTo>
                  <a:pt x="0" y="6167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1092997" y="9902541"/>
            <a:ext cx="4114800" cy="2571750"/>
          </a:xfrm>
          <a:custGeom>
            <a:avLst/>
            <a:gdLst/>
            <a:ahLst/>
            <a:cxnLst/>
            <a:rect l="l" t="t" r="r" b="b"/>
            <a:pathLst>
              <a:path w="4114800" h="2571750">
                <a:moveTo>
                  <a:pt x="0" y="0"/>
                </a:moveTo>
                <a:lnTo>
                  <a:pt x="4114800" y="0"/>
                </a:lnTo>
                <a:lnTo>
                  <a:pt x="41148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Freeform 7"/>
          <p:cNvSpPr/>
          <p:nvPr/>
        </p:nvSpPr>
        <p:spPr>
          <a:xfrm rot="7157464">
            <a:off x="8209019" y="11208536"/>
            <a:ext cx="1398338" cy="880953"/>
          </a:xfrm>
          <a:custGeom>
            <a:avLst/>
            <a:gdLst/>
            <a:ahLst/>
            <a:cxnLst/>
            <a:rect l="l" t="t" r="r" b="b"/>
            <a:pathLst>
              <a:path w="1398338" h="880953">
                <a:moveTo>
                  <a:pt x="0" y="0"/>
                </a:moveTo>
                <a:lnTo>
                  <a:pt x="1398337" y="0"/>
                </a:lnTo>
                <a:lnTo>
                  <a:pt x="1398337" y="880953"/>
                </a:lnTo>
                <a:lnTo>
                  <a:pt x="0" y="8809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TextBox 8"/>
          <p:cNvSpPr txBox="1"/>
          <p:nvPr/>
        </p:nvSpPr>
        <p:spPr>
          <a:xfrm>
            <a:off x="2619052" y="1008742"/>
            <a:ext cx="8274232" cy="1603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4125" lvl="1" indent="-227063" algn="l">
              <a:lnSpc>
                <a:spcPts val="4375"/>
              </a:lnSpc>
              <a:buFont typeface="Arial"/>
              <a:buChar char="•"/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Select your language,</a:t>
            </a:r>
          </a:p>
          <a:p>
            <a:pPr marL="454125" lvl="1" indent="-227063" algn="l">
              <a:lnSpc>
                <a:spcPts val="4375"/>
              </a:lnSpc>
              <a:buFont typeface="Arial"/>
              <a:buChar char="•"/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read the Participation Charter,</a:t>
            </a:r>
          </a:p>
          <a:p>
            <a:pPr marL="454125" lvl="1" indent="-227063" algn="l">
              <a:lnSpc>
                <a:spcPts val="4375"/>
              </a:lnSpc>
              <a:buFont typeface="Arial"/>
              <a:buChar char="•"/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and agree to the terms and conditions.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80069" y="403902"/>
            <a:ext cx="8274232" cy="498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Before start:</a:t>
            </a:r>
          </a:p>
        </p:txBody>
      </p:sp>
      <p:sp>
        <p:nvSpPr>
          <p:cNvPr id="10" name="Freeform 10"/>
          <p:cNvSpPr/>
          <p:nvPr/>
        </p:nvSpPr>
        <p:spPr>
          <a:xfrm>
            <a:off x="757829" y="715501"/>
            <a:ext cx="1358512" cy="1968858"/>
          </a:xfrm>
          <a:custGeom>
            <a:avLst/>
            <a:gdLst/>
            <a:ahLst/>
            <a:cxnLst/>
            <a:rect l="l" t="t" r="r" b="b"/>
            <a:pathLst>
              <a:path w="1358512" h="1968858">
                <a:moveTo>
                  <a:pt x="0" y="0"/>
                </a:moveTo>
                <a:lnTo>
                  <a:pt x="1358512" y="0"/>
                </a:lnTo>
                <a:lnTo>
                  <a:pt x="1358512" y="1968859"/>
                </a:lnTo>
                <a:lnTo>
                  <a:pt x="0" y="19688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796184"/>
            <a:ext cx="10347381" cy="6499007"/>
          </a:xfrm>
          <a:custGeom>
            <a:avLst/>
            <a:gdLst/>
            <a:ahLst/>
            <a:cxnLst/>
            <a:rect l="l" t="t" r="r" b="b"/>
            <a:pathLst>
              <a:path w="10347381" h="6499007">
                <a:moveTo>
                  <a:pt x="0" y="0"/>
                </a:moveTo>
                <a:lnTo>
                  <a:pt x="10347381" y="0"/>
                </a:lnTo>
                <a:lnTo>
                  <a:pt x="10347381" y="6499007"/>
                </a:lnTo>
                <a:lnTo>
                  <a:pt x="0" y="6499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38" b="-1238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0" y="3310972"/>
            <a:ext cx="10347381" cy="2485211"/>
          </a:xfrm>
          <a:custGeom>
            <a:avLst/>
            <a:gdLst/>
            <a:ahLst/>
            <a:cxnLst/>
            <a:rect l="l" t="t" r="r" b="b"/>
            <a:pathLst>
              <a:path w="10347381" h="2485211">
                <a:moveTo>
                  <a:pt x="0" y="0"/>
                </a:moveTo>
                <a:lnTo>
                  <a:pt x="10347381" y="0"/>
                </a:lnTo>
                <a:lnTo>
                  <a:pt x="10347381" y="2485212"/>
                </a:lnTo>
                <a:lnTo>
                  <a:pt x="0" y="24852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93" b="-293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4" name="Group 4"/>
          <p:cNvGrpSpPr/>
          <p:nvPr/>
        </p:nvGrpSpPr>
        <p:grpSpPr>
          <a:xfrm>
            <a:off x="0" y="12152316"/>
            <a:ext cx="10347381" cy="803790"/>
            <a:chOff x="0" y="0"/>
            <a:chExt cx="2725236" cy="2116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25236" cy="211698"/>
            </a:xfrm>
            <a:custGeom>
              <a:avLst/>
              <a:gdLst/>
              <a:ahLst/>
              <a:cxnLst/>
              <a:rect l="l" t="t" r="r" b="b"/>
              <a:pathLst>
                <a:path w="2725236" h="211698">
                  <a:moveTo>
                    <a:pt x="0" y="0"/>
                  </a:moveTo>
                  <a:lnTo>
                    <a:pt x="2725236" y="0"/>
                  </a:lnTo>
                  <a:lnTo>
                    <a:pt x="2725236" y="211698"/>
                  </a:lnTo>
                  <a:lnTo>
                    <a:pt x="0" y="211698"/>
                  </a:lnTo>
                  <a:close/>
                </a:path>
              </a:pathLst>
            </a:custGeom>
            <a:solidFill>
              <a:srgbClr val="EDE9C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80975"/>
              <a:ext cx="2725236" cy="392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75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27429" y="967159"/>
            <a:ext cx="1498995" cy="1545355"/>
          </a:xfrm>
          <a:custGeom>
            <a:avLst/>
            <a:gdLst/>
            <a:ahLst/>
            <a:cxnLst/>
            <a:rect l="l" t="t" r="r" b="b"/>
            <a:pathLst>
              <a:path w="1498995" h="1545355">
                <a:moveTo>
                  <a:pt x="0" y="0"/>
                </a:moveTo>
                <a:lnTo>
                  <a:pt x="1498995" y="0"/>
                </a:lnTo>
                <a:lnTo>
                  <a:pt x="1498995" y="1545355"/>
                </a:lnTo>
                <a:lnTo>
                  <a:pt x="0" y="15453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TextBox 8"/>
          <p:cNvSpPr txBox="1"/>
          <p:nvPr/>
        </p:nvSpPr>
        <p:spPr>
          <a:xfrm>
            <a:off x="2583299" y="989017"/>
            <a:ext cx="7208122" cy="1603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Fill in the information about your action:</a:t>
            </a:r>
          </a:p>
          <a:p>
            <a:pPr marL="454125" lvl="1" indent="-227063" algn="l">
              <a:lnSpc>
                <a:spcPts val="4375"/>
              </a:lnSpc>
              <a:buFont typeface="Arial"/>
              <a:buChar char="•"/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General information</a:t>
            </a:r>
          </a:p>
          <a:p>
            <a:pPr algn="l">
              <a:lnSpc>
                <a:spcPts val="4375"/>
              </a:lnSpc>
            </a:pPr>
            <a:endParaRPr lang="en-US" sz="2103">
              <a:solidFill>
                <a:srgbClr val="004593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310972"/>
            <a:ext cx="10347381" cy="869259"/>
          </a:xfrm>
          <a:custGeom>
            <a:avLst/>
            <a:gdLst/>
            <a:ahLst/>
            <a:cxnLst/>
            <a:rect l="l" t="t" r="r" b="b"/>
            <a:pathLst>
              <a:path w="10347381" h="869259">
                <a:moveTo>
                  <a:pt x="0" y="0"/>
                </a:moveTo>
                <a:lnTo>
                  <a:pt x="10347381" y="0"/>
                </a:lnTo>
                <a:lnTo>
                  <a:pt x="10347381" y="869259"/>
                </a:lnTo>
                <a:lnTo>
                  <a:pt x="0" y="869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9" b="-186739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0" y="4128931"/>
            <a:ext cx="10347381" cy="3807707"/>
          </a:xfrm>
          <a:custGeom>
            <a:avLst/>
            <a:gdLst/>
            <a:ahLst/>
            <a:cxnLst/>
            <a:rect l="l" t="t" r="r" b="b"/>
            <a:pathLst>
              <a:path w="10347381" h="3807707">
                <a:moveTo>
                  <a:pt x="0" y="0"/>
                </a:moveTo>
                <a:lnTo>
                  <a:pt x="10347381" y="0"/>
                </a:lnTo>
                <a:lnTo>
                  <a:pt x="10347381" y="3807708"/>
                </a:lnTo>
                <a:lnTo>
                  <a:pt x="0" y="38077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8" t="-4544" b="-3818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-81426" y="7936639"/>
            <a:ext cx="10428807" cy="4310826"/>
          </a:xfrm>
          <a:custGeom>
            <a:avLst/>
            <a:gdLst/>
            <a:ahLst/>
            <a:cxnLst/>
            <a:rect l="l" t="t" r="r" b="b"/>
            <a:pathLst>
              <a:path w="10428807" h="4310826">
                <a:moveTo>
                  <a:pt x="0" y="0"/>
                </a:moveTo>
                <a:lnTo>
                  <a:pt x="10428807" y="0"/>
                </a:lnTo>
                <a:lnTo>
                  <a:pt x="10428807" y="4310825"/>
                </a:lnTo>
                <a:lnTo>
                  <a:pt x="0" y="4310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4" r="-2397" b="-29234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5" name="Group 5"/>
          <p:cNvGrpSpPr/>
          <p:nvPr/>
        </p:nvGrpSpPr>
        <p:grpSpPr>
          <a:xfrm>
            <a:off x="-40713" y="12247464"/>
            <a:ext cx="10347381" cy="706282"/>
            <a:chOff x="0" y="0"/>
            <a:chExt cx="2725236" cy="18601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25236" cy="186017"/>
            </a:xfrm>
            <a:custGeom>
              <a:avLst/>
              <a:gdLst/>
              <a:ahLst/>
              <a:cxnLst/>
              <a:rect l="l" t="t" r="r" b="b"/>
              <a:pathLst>
                <a:path w="2725236" h="186017">
                  <a:moveTo>
                    <a:pt x="0" y="0"/>
                  </a:moveTo>
                  <a:lnTo>
                    <a:pt x="2725236" y="0"/>
                  </a:lnTo>
                  <a:lnTo>
                    <a:pt x="2725236" y="186017"/>
                  </a:lnTo>
                  <a:lnTo>
                    <a:pt x="0" y="186017"/>
                  </a:lnTo>
                  <a:close/>
                </a:path>
              </a:pathLst>
            </a:custGeom>
            <a:solidFill>
              <a:srgbClr val="EDE9C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80975"/>
              <a:ext cx="2725236" cy="3669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75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5017675" y="8897758"/>
            <a:ext cx="4948729" cy="3761034"/>
          </a:xfrm>
          <a:custGeom>
            <a:avLst/>
            <a:gdLst/>
            <a:ahLst/>
            <a:cxnLst/>
            <a:rect l="l" t="t" r="r" b="b"/>
            <a:pathLst>
              <a:path w="4948729" h="3761034">
                <a:moveTo>
                  <a:pt x="0" y="0"/>
                </a:moveTo>
                <a:lnTo>
                  <a:pt x="4948729" y="0"/>
                </a:lnTo>
                <a:lnTo>
                  <a:pt x="4948729" y="3761034"/>
                </a:lnTo>
                <a:lnTo>
                  <a:pt x="0" y="37610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TextBox 9"/>
          <p:cNvSpPr txBox="1"/>
          <p:nvPr/>
        </p:nvSpPr>
        <p:spPr>
          <a:xfrm>
            <a:off x="2583299" y="989017"/>
            <a:ext cx="7208122" cy="2155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Fill in the information about your action:</a:t>
            </a:r>
          </a:p>
          <a:p>
            <a:pPr marL="454125" lvl="1" indent="-227063" algn="l">
              <a:lnSpc>
                <a:spcPts val="4375"/>
              </a:lnSpc>
              <a:buFont typeface="Arial"/>
              <a:buChar char="•"/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Which topics and waste streams does it address?</a:t>
            </a:r>
          </a:p>
          <a:p>
            <a:pPr algn="l">
              <a:lnSpc>
                <a:spcPts val="4375"/>
              </a:lnSpc>
            </a:pPr>
            <a:endParaRPr lang="en-US" sz="2103">
              <a:solidFill>
                <a:srgbClr val="004593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27429" y="967159"/>
            <a:ext cx="1498995" cy="1545355"/>
          </a:xfrm>
          <a:custGeom>
            <a:avLst/>
            <a:gdLst/>
            <a:ahLst/>
            <a:cxnLst/>
            <a:rect l="l" t="t" r="r" b="b"/>
            <a:pathLst>
              <a:path w="1498995" h="1545355">
                <a:moveTo>
                  <a:pt x="0" y="0"/>
                </a:moveTo>
                <a:lnTo>
                  <a:pt x="1498995" y="0"/>
                </a:lnTo>
                <a:lnTo>
                  <a:pt x="1498995" y="1545355"/>
                </a:lnTo>
                <a:lnTo>
                  <a:pt x="0" y="1545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310972"/>
            <a:ext cx="10347381" cy="869259"/>
          </a:xfrm>
          <a:custGeom>
            <a:avLst/>
            <a:gdLst/>
            <a:ahLst/>
            <a:cxnLst/>
            <a:rect l="l" t="t" r="r" b="b"/>
            <a:pathLst>
              <a:path w="10347381" h="869259">
                <a:moveTo>
                  <a:pt x="0" y="0"/>
                </a:moveTo>
                <a:lnTo>
                  <a:pt x="10347381" y="0"/>
                </a:lnTo>
                <a:lnTo>
                  <a:pt x="10347381" y="869259"/>
                </a:lnTo>
                <a:lnTo>
                  <a:pt x="0" y="869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9" b="-186739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0" y="10249336"/>
            <a:ext cx="10347381" cy="2609414"/>
            <a:chOff x="0" y="0"/>
            <a:chExt cx="2725236" cy="6872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25236" cy="687253"/>
            </a:xfrm>
            <a:custGeom>
              <a:avLst/>
              <a:gdLst/>
              <a:ahLst/>
              <a:cxnLst/>
              <a:rect l="l" t="t" r="r" b="b"/>
              <a:pathLst>
                <a:path w="2725236" h="687253">
                  <a:moveTo>
                    <a:pt x="0" y="0"/>
                  </a:moveTo>
                  <a:lnTo>
                    <a:pt x="2725236" y="0"/>
                  </a:lnTo>
                  <a:lnTo>
                    <a:pt x="2725236" y="687253"/>
                  </a:lnTo>
                  <a:lnTo>
                    <a:pt x="0" y="687253"/>
                  </a:lnTo>
                  <a:close/>
                </a:path>
              </a:pathLst>
            </a:custGeom>
            <a:solidFill>
              <a:srgbClr val="EDE9C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80975"/>
              <a:ext cx="2725236" cy="868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75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5175369"/>
            <a:ext cx="10347381" cy="5127703"/>
          </a:xfrm>
          <a:custGeom>
            <a:avLst/>
            <a:gdLst/>
            <a:ahLst/>
            <a:cxnLst/>
            <a:rect l="l" t="t" r="r" b="b"/>
            <a:pathLst>
              <a:path w="10347381" h="5127703">
                <a:moveTo>
                  <a:pt x="0" y="0"/>
                </a:moveTo>
                <a:lnTo>
                  <a:pt x="10347381" y="0"/>
                </a:lnTo>
                <a:lnTo>
                  <a:pt x="10347381" y="5127703"/>
                </a:lnTo>
                <a:lnTo>
                  <a:pt x="0" y="51277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466" b="-352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Freeform 7"/>
          <p:cNvSpPr/>
          <p:nvPr/>
        </p:nvSpPr>
        <p:spPr>
          <a:xfrm rot="1457357">
            <a:off x="1204107" y="7764343"/>
            <a:ext cx="5294865" cy="3309291"/>
          </a:xfrm>
          <a:custGeom>
            <a:avLst/>
            <a:gdLst/>
            <a:ahLst/>
            <a:cxnLst/>
            <a:rect l="l" t="t" r="r" b="b"/>
            <a:pathLst>
              <a:path w="5294865" h="3309291">
                <a:moveTo>
                  <a:pt x="0" y="0"/>
                </a:moveTo>
                <a:lnTo>
                  <a:pt x="5294865" y="0"/>
                </a:lnTo>
                <a:lnTo>
                  <a:pt x="5294865" y="3309290"/>
                </a:lnTo>
                <a:lnTo>
                  <a:pt x="0" y="3309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 rot="10438164">
            <a:off x="6343654" y="10332996"/>
            <a:ext cx="1645044" cy="995251"/>
          </a:xfrm>
          <a:custGeom>
            <a:avLst/>
            <a:gdLst/>
            <a:ahLst/>
            <a:cxnLst/>
            <a:rect l="l" t="t" r="r" b="b"/>
            <a:pathLst>
              <a:path w="1645044" h="995251">
                <a:moveTo>
                  <a:pt x="0" y="0"/>
                </a:moveTo>
                <a:lnTo>
                  <a:pt x="1645044" y="0"/>
                </a:lnTo>
                <a:lnTo>
                  <a:pt x="1645044" y="995251"/>
                </a:lnTo>
                <a:lnTo>
                  <a:pt x="0" y="9952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Freeform 9"/>
          <p:cNvSpPr/>
          <p:nvPr/>
        </p:nvSpPr>
        <p:spPr>
          <a:xfrm>
            <a:off x="827429" y="967159"/>
            <a:ext cx="1498995" cy="1545355"/>
          </a:xfrm>
          <a:custGeom>
            <a:avLst/>
            <a:gdLst/>
            <a:ahLst/>
            <a:cxnLst/>
            <a:rect l="l" t="t" r="r" b="b"/>
            <a:pathLst>
              <a:path w="1498995" h="1545355">
                <a:moveTo>
                  <a:pt x="0" y="0"/>
                </a:moveTo>
                <a:lnTo>
                  <a:pt x="1498995" y="0"/>
                </a:lnTo>
                <a:lnTo>
                  <a:pt x="1498995" y="1545355"/>
                </a:lnTo>
                <a:lnTo>
                  <a:pt x="0" y="1545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0" y="4109340"/>
            <a:ext cx="10347381" cy="1147455"/>
          </a:xfrm>
          <a:custGeom>
            <a:avLst/>
            <a:gdLst/>
            <a:ahLst/>
            <a:cxnLst/>
            <a:rect l="l" t="t" r="r" b="b"/>
            <a:pathLst>
              <a:path w="10347381" h="1147455">
                <a:moveTo>
                  <a:pt x="0" y="0"/>
                </a:moveTo>
                <a:lnTo>
                  <a:pt x="10347381" y="0"/>
                </a:lnTo>
                <a:lnTo>
                  <a:pt x="10347381" y="1147455"/>
                </a:lnTo>
                <a:lnTo>
                  <a:pt x="0" y="11474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907" t="-394653" r="-2907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TextBox 11"/>
          <p:cNvSpPr txBox="1"/>
          <p:nvPr/>
        </p:nvSpPr>
        <p:spPr>
          <a:xfrm>
            <a:off x="2583299" y="989017"/>
            <a:ext cx="7208122" cy="2155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Fill in the information about your action:</a:t>
            </a:r>
          </a:p>
          <a:p>
            <a:pPr marL="454125" lvl="1" indent="-227063" algn="l">
              <a:lnSpc>
                <a:spcPts val="4375"/>
              </a:lnSpc>
              <a:buFont typeface="Arial"/>
              <a:buChar char="•"/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When</a:t>
            </a:r>
          </a:p>
          <a:p>
            <a:pPr marL="454125" lvl="1" indent="-227063" algn="l">
              <a:lnSpc>
                <a:spcPts val="4375"/>
              </a:lnSpc>
              <a:buFont typeface="Arial"/>
              <a:buChar char="•"/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All details</a:t>
            </a:r>
          </a:p>
          <a:p>
            <a:pPr algn="l">
              <a:lnSpc>
                <a:spcPts val="4375"/>
              </a:lnSpc>
            </a:pPr>
            <a:endParaRPr lang="en-US" sz="2103">
              <a:solidFill>
                <a:srgbClr val="004593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12" name="TextBox 12"/>
          <p:cNvSpPr txBox="1"/>
          <p:nvPr/>
        </p:nvSpPr>
        <p:spPr>
          <a:xfrm rot="-497882">
            <a:off x="4582763" y="11265100"/>
            <a:ext cx="4370505" cy="110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8"/>
              </a:lnSpc>
            </a:pPr>
            <a:r>
              <a:rPr lang="en-US" sz="1450">
                <a:solidFill>
                  <a:srgbClr val="FC818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This is the space where you can elaborate and provide us with all the details about the action.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310972"/>
            <a:ext cx="10347381" cy="869259"/>
          </a:xfrm>
          <a:custGeom>
            <a:avLst/>
            <a:gdLst/>
            <a:ahLst/>
            <a:cxnLst/>
            <a:rect l="l" t="t" r="r" b="b"/>
            <a:pathLst>
              <a:path w="10347381" h="869259">
                <a:moveTo>
                  <a:pt x="0" y="0"/>
                </a:moveTo>
                <a:lnTo>
                  <a:pt x="10347381" y="0"/>
                </a:lnTo>
                <a:lnTo>
                  <a:pt x="10347381" y="869259"/>
                </a:lnTo>
                <a:lnTo>
                  <a:pt x="0" y="869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9" b="-186739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0" y="4164347"/>
            <a:ext cx="10287000" cy="4530055"/>
          </a:xfrm>
          <a:custGeom>
            <a:avLst/>
            <a:gdLst/>
            <a:ahLst/>
            <a:cxnLst/>
            <a:rect l="l" t="t" r="r" b="b"/>
            <a:pathLst>
              <a:path w="10287000" h="4530055">
                <a:moveTo>
                  <a:pt x="0" y="0"/>
                </a:moveTo>
                <a:lnTo>
                  <a:pt x="10287000" y="0"/>
                </a:lnTo>
                <a:lnTo>
                  <a:pt x="10287000" y="4530056"/>
                </a:lnTo>
                <a:lnTo>
                  <a:pt x="0" y="45300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4" name="Group 4"/>
          <p:cNvGrpSpPr/>
          <p:nvPr/>
        </p:nvGrpSpPr>
        <p:grpSpPr>
          <a:xfrm>
            <a:off x="0" y="8533740"/>
            <a:ext cx="10347381" cy="4325010"/>
            <a:chOff x="0" y="0"/>
            <a:chExt cx="2725236" cy="11390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25236" cy="1139097"/>
            </a:xfrm>
            <a:custGeom>
              <a:avLst/>
              <a:gdLst/>
              <a:ahLst/>
              <a:cxnLst/>
              <a:rect l="l" t="t" r="r" b="b"/>
              <a:pathLst>
                <a:path w="2725236" h="1139097">
                  <a:moveTo>
                    <a:pt x="0" y="0"/>
                  </a:moveTo>
                  <a:lnTo>
                    <a:pt x="2725236" y="0"/>
                  </a:lnTo>
                  <a:lnTo>
                    <a:pt x="2725236" y="1139097"/>
                  </a:lnTo>
                  <a:lnTo>
                    <a:pt x="0" y="1139097"/>
                  </a:lnTo>
                  <a:close/>
                </a:path>
              </a:pathLst>
            </a:custGeom>
            <a:solidFill>
              <a:srgbClr val="EDE9C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80975"/>
              <a:ext cx="2725236" cy="13200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75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190910" y="7468279"/>
            <a:ext cx="7710963" cy="5140642"/>
          </a:xfrm>
          <a:custGeom>
            <a:avLst/>
            <a:gdLst/>
            <a:ahLst/>
            <a:cxnLst/>
            <a:rect l="l" t="t" r="r" b="b"/>
            <a:pathLst>
              <a:path w="7710963" h="5140642">
                <a:moveTo>
                  <a:pt x="0" y="0"/>
                </a:moveTo>
                <a:lnTo>
                  <a:pt x="7710962" y="0"/>
                </a:lnTo>
                <a:lnTo>
                  <a:pt x="7710962" y="5140642"/>
                </a:lnTo>
                <a:lnTo>
                  <a:pt x="0" y="5140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TextBox 8"/>
          <p:cNvSpPr txBox="1"/>
          <p:nvPr/>
        </p:nvSpPr>
        <p:spPr>
          <a:xfrm>
            <a:off x="2583299" y="989017"/>
            <a:ext cx="7208122" cy="1050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Fill in the information about your action:</a:t>
            </a:r>
          </a:p>
          <a:p>
            <a:pPr marL="454125" lvl="1" indent="-227063" algn="l">
              <a:lnSpc>
                <a:spcPts val="4375"/>
              </a:lnSpc>
              <a:buFont typeface="Arial"/>
              <a:buChar char="•"/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Interested in the EWWR Awards?</a:t>
            </a:r>
          </a:p>
        </p:txBody>
      </p:sp>
      <p:sp>
        <p:nvSpPr>
          <p:cNvPr id="9" name="Freeform 9"/>
          <p:cNvSpPr/>
          <p:nvPr/>
        </p:nvSpPr>
        <p:spPr>
          <a:xfrm>
            <a:off x="827429" y="967159"/>
            <a:ext cx="1498995" cy="1545355"/>
          </a:xfrm>
          <a:custGeom>
            <a:avLst/>
            <a:gdLst/>
            <a:ahLst/>
            <a:cxnLst/>
            <a:rect l="l" t="t" r="r" b="b"/>
            <a:pathLst>
              <a:path w="1498995" h="1545355">
                <a:moveTo>
                  <a:pt x="0" y="0"/>
                </a:moveTo>
                <a:lnTo>
                  <a:pt x="1498995" y="0"/>
                </a:lnTo>
                <a:lnTo>
                  <a:pt x="1498995" y="1545355"/>
                </a:lnTo>
                <a:lnTo>
                  <a:pt x="0" y="15453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310972"/>
            <a:ext cx="10347381" cy="869259"/>
          </a:xfrm>
          <a:custGeom>
            <a:avLst/>
            <a:gdLst/>
            <a:ahLst/>
            <a:cxnLst/>
            <a:rect l="l" t="t" r="r" b="b"/>
            <a:pathLst>
              <a:path w="10347381" h="869259">
                <a:moveTo>
                  <a:pt x="0" y="0"/>
                </a:moveTo>
                <a:lnTo>
                  <a:pt x="10347381" y="0"/>
                </a:lnTo>
                <a:lnTo>
                  <a:pt x="10347381" y="869259"/>
                </a:lnTo>
                <a:lnTo>
                  <a:pt x="0" y="869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39" b="-186739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3" name="Group 3"/>
          <p:cNvGrpSpPr/>
          <p:nvPr/>
        </p:nvGrpSpPr>
        <p:grpSpPr>
          <a:xfrm>
            <a:off x="0" y="10249336"/>
            <a:ext cx="10347381" cy="2609414"/>
            <a:chOff x="0" y="0"/>
            <a:chExt cx="2725236" cy="6872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25236" cy="687253"/>
            </a:xfrm>
            <a:custGeom>
              <a:avLst/>
              <a:gdLst/>
              <a:ahLst/>
              <a:cxnLst/>
              <a:rect l="l" t="t" r="r" b="b"/>
              <a:pathLst>
                <a:path w="2725236" h="687253">
                  <a:moveTo>
                    <a:pt x="0" y="0"/>
                  </a:moveTo>
                  <a:lnTo>
                    <a:pt x="2725236" y="0"/>
                  </a:lnTo>
                  <a:lnTo>
                    <a:pt x="2725236" y="687253"/>
                  </a:lnTo>
                  <a:lnTo>
                    <a:pt x="0" y="687253"/>
                  </a:lnTo>
                  <a:close/>
                </a:path>
              </a:pathLst>
            </a:custGeom>
            <a:solidFill>
              <a:srgbClr val="EDE9C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80975"/>
              <a:ext cx="2725236" cy="8682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75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8020" y="4128749"/>
            <a:ext cx="10323039" cy="6260009"/>
          </a:xfrm>
          <a:custGeom>
            <a:avLst/>
            <a:gdLst/>
            <a:ahLst/>
            <a:cxnLst/>
            <a:rect l="l" t="t" r="r" b="b"/>
            <a:pathLst>
              <a:path w="10323039" h="6260009">
                <a:moveTo>
                  <a:pt x="0" y="0"/>
                </a:moveTo>
                <a:lnTo>
                  <a:pt x="10323040" y="0"/>
                </a:lnTo>
                <a:lnTo>
                  <a:pt x="10323040" y="6260008"/>
                </a:lnTo>
                <a:lnTo>
                  <a:pt x="0" y="6260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Freeform 7"/>
          <p:cNvSpPr/>
          <p:nvPr/>
        </p:nvSpPr>
        <p:spPr>
          <a:xfrm>
            <a:off x="183796" y="10363461"/>
            <a:ext cx="10121224" cy="926004"/>
          </a:xfrm>
          <a:custGeom>
            <a:avLst/>
            <a:gdLst/>
            <a:ahLst/>
            <a:cxnLst/>
            <a:rect l="l" t="t" r="r" b="b"/>
            <a:pathLst>
              <a:path w="10121224" h="926004">
                <a:moveTo>
                  <a:pt x="0" y="0"/>
                </a:moveTo>
                <a:lnTo>
                  <a:pt x="10121224" y="0"/>
                </a:lnTo>
                <a:lnTo>
                  <a:pt x="10121224" y="926004"/>
                </a:lnTo>
                <a:lnTo>
                  <a:pt x="0" y="9260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 rot="-10800000">
            <a:off x="7032831" y="9320022"/>
            <a:ext cx="8229600" cy="3538728"/>
          </a:xfrm>
          <a:custGeom>
            <a:avLst/>
            <a:gdLst/>
            <a:ahLst/>
            <a:cxnLst/>
            <a:rect l="l" t="t" r="r" b="b"/>
            <a:pathLst>
              <a:path w="8229600" h="3538728">
                <a:moveTo>
                  <a:pt x="0" y="0"/>
                </a:moveTo>
                <a:lnTo>
                  <a:pt x="8229600" y="0"/>
                </a:lnTo>
                <a:lnTo>
                  <a:pt x="8229600" y="3538728"/>
                </a:lnTo>
                <a:lnTo>
                  <a:pt x="0" y="35387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TextBox 9"/>
          <p:cNvSpPr txBox="1"/>
          <p:nvPr/>
        </p:nvSpPr>
        <p:spPr>
          <a:xfrm>
            <a:off x="2583299" y="989017"/>
            <a:ext cx="7208122" cy="1603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Fill in the information about your action:</a:t>
            </a:r>
          </a:p>
          <a:p>
            <a:pPr marL="454125" lvl="1" indent="-227063" algn="l">
              <a:lnSpc>
                <a:spcPts val="4375"/>
              </a:lnSpc>
              <a:buFont typeface="Arial"/>
              <a:buChar char="•"/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Location</a:t>
            </a:r>
          </a:p>
          <a:p>
            <a:pPr algn="l">
              <a:lnSpc>
                <a:spcPts val="4375"/>
              </a:lnSpc>
            </a:pPr>
            <a:endParaRPr lang="en-US" sz="2103">
              <a:solidFill>
                <a:srgbClr val="004593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27429" y="967159"/>
            <a:ext cx="1498995" cy="1545355"/>
          </a:xfrm>
          <a:custGeom>
            <a:avLst/>
            <a:gdLst/>
            <a:ahLst/>
            <a:cxnLst/>
            <a:rect l="l" t="t" r="r" b="b"/>
            <a:pathLst>
              <a:path w="1498995" h="1545355">
                <a:moveTo>
                  <a:pt x="0" y="0"/>
                </a:moveTo>
                <a:lnTo>
                  <a:pt x="1498995" y="0"/>
                </a:lnTo>
                <a:lnTo>
                  <a:pt x="1498995" y="1545355"/>
                </a:lnTo>
                <a:lnTo>
                  <a:pt x="0" y="1545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128513"/>
            <a:ext cx="10287000" cy="3580020"/>
          </a:xfrm>
          <a:custGeom>
            <a:avLst/>
            <a:gdLst/>
            <a:ahLst/>
            <a:cxnLst/>
            <a:rect l="l" t="t" r="r" b="b"/>
            <a:pathLst>
              <a:path w="10287000" h="3580020">
                <a:moveTo>
                  <a:pt x="0" y="0"/>
                </a:moveTo>
                <a:lnTo>
                  <a:pt x="10287000" y="0"/>
                </a:lnTo>
                <a:lnTo>
                  <a:pt x="10287000" y="3580020"/>
                </a:lnTo>
                <a:lnTo>
                  <a:pt x="0" y="3580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2" r="-732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0" y="3310972"/>
            <a:ext cx="10347381" cy="869259"/>
          </a:xfrm>
          <a:custGeom>
            <a:avLst/>
            <a:gdLst/>
            <a:ahLst/>
            <a:cxnLst/>
            <a:rect l="l" t="t" r="r" b="b"/>
            <a:pathLst>
              <a:path w="10347381" h="869259">
                <a:moveTo>
                  <a:pt x="0" y="0"/>
                </a:moveTo>
                <a:lnTo>
                  <a:pt x="10347381" y="0"/>
                </a:lnTo>
                <a:lnTo>
                  <a:pt x="10347381" y="869259"/>
                </a:lnTo>
                <a:lnTo>
                  <a:pt x="0" y="8692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39" b="-186739"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4" name="Group 4"/>
          <p:cNvGrpSpPr/>
          <p:nvPr/>
        </p:nvGrpSpPr>
        <p:grpSpPr>
          <a:xfrm>
            <a:off x="0" y="7685259"/>
            <a:ext cx="10347381" cy="5173491"/>
            <a:chOff x="0" y="0"/>
            <a:chExt cx="2725236" cy="13625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25236" cy="1362565"/>
            </a:xfrm>
            <a:custGeom>
              <a:avLst/>
              <a:gdLst/>
              <a:ahLst/>
              <a:cxnLst/>
              <a:rect l="l" t="t" r="r" b="b"/>
              <a:pathLst>
                <a:path w="2725236" h="1362565">
                  <a:moveTo>
                    <a:pt x="0" y="0"/>
                  </a:moveTo>
                  <a:lnTo>
                    <a:pt x="2725236" y="0"/>
                  </a:lnTo>
                  <a:lnTo>
                    <a:pt x="2725236" y="1362565"/>
                  </a:lnTo>
                  <a:lnTo>
                    <a:pt x="0" y="1362565"/>
                  </a:lnTo>
                  <a:close/>
                </a:path>
              </a:pathLst>
            </a:custGeom>
            <a:solidFill>
              <a:srgbClr val="EDE9CF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80975"/>
              <a:ext cx="2725236" cy="1543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75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4244706" y="6338648"/>
            <a:ext cx="2045724" cy="572803"/>
          </a:xfrm>
          <a:custGeom>
            <a:avLst/>
            <a:gdLst/>
            <a:ahLst/>
            <a:cxnLst/>
            <a:rect l="l" t="t" r="r" b="b"/>
            <a:pathLst>
              <a:path w="2045724" h="572803">
                <a:moveTo>
                  <a:pt x="0" y="0"/>
                </a:moveTo>
                <a:lnTo>
                  <a:pt x="2045724" y="0"/>
                </a:lnTo>
                <a:lnTo>
                  <a:pt x="2045724" y="572802"/>
                </a:lnTo>
                <a:lnTo>
                  <a:pt x="0" y="5728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>
            <a:off x="1237252" y="708885"/>
            <a:ext cx="1192420" cy="1715713"/>
          </a:xfrm>
          <a:custGeom>
            <a:avLst/>
            <a:gdLst/>
            <a:ahLst/>
            <a:cxnLst/>
            <a:rect l="l" t="t" r="r" b="b"/>
            <a:pathLst>
              <a:path w="1192420" h="1715713">
                <a:moveTo>
                  <a:pt x="0" y="0"/>
                </a:moveTo>
                <a:lnTo>
                  <a:pt x="1192420" y="0"/>
                </a:lnTo>
                <a:lnTo>
                  <a:pt x="1192420" y="1715712"/>
                </a:lnTo>
                <a:lnTo>
                  <a:pt x="0" y="17157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Freeform 9"/>
          <p:cNvSpPr/>
          <p:nvPr/>
        </p:nvSpPr>
        <p:spPr>
          <a:xfrm>
            <a:off x="4069202" y="-1222274"/>
            <a:ext cx="8229600" cy="5472684"/>
          </a:xfrm>
          <a:custGeom>
            <a:avLst/>
            <a:gdLst/>
            <a:ahLst/>
            <a:cxnLst/>
            <a:rect l="l" t="t" r="r" b="b"/>
            <a:pathLst>
              <a:path w="8229600" h="5472684">
                <a:moveTo>
                  <a:pt x="0" y="0"/>
                </a:moveTo>
                <a:lnTo>
                  <a:pt x="8229600" y="0"/>
                </a:lnTo>
                <a:lnTo>
                  <a:pt x="8229600" y="5472684"/>
                </a:lnTo>
                <a:lnTo>
                  <a:pt x="0" y="54726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6398262" y="6429375"/>
            <a:ext cx="1048516" cy="1352924"/>
          </a:xfrm>
          <a:custGeom>
            <a:avLst/>
            <a:gdLst/>
            <a:ahLst/>
            <a:cxnLst/>
            <a:rect l="l" t="t" r="r" b="b"/>
            <a:pathLst>
              <a:path w="1048516" h="1352924">
                <a:moveTo>
                  <a:pt x="0" y="0"/>
                </a:moveTo>
                <a:lnTo>
                  <a:pt x="1048517" y="0"/>
                </a:lnTo>
                <a:lnTo>
                  <a:pt x="1048517" y="1352924"/>
                </a:lnTo>
                <a:lnTo>
                  <a:pt x="0" y="13529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0" y="9682114"/>
            <a:ext cx="10287000" cy="2537687"/>
          </a:xfrm>
          <a:custGeom>
            <a:avLst/>
            <a:gdLst/>
            <a:ahLst/>
            <a:cxnLst/>
            <a:rect l="l" t="t" r="r" b="b"/>
            <a:pathLst>
              <a:path w="10287000" h="2537687">
                <a:moveTo>
                  <a:pt x="0" y="0"/>
                </a:moveTo>
                <a:lnTo>
                  <a:pt x="10287000" y="0"/>
                </a:lnTo>
                <a:lnTo>
                  <a:pt x="10287000" y="2537687"/>
                </a:lnTo>
                <a:lnTo>
                  <a:pt x="0" y="25376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TextBox 12"/>
          <p:cNvSpPr txBox="1"/>
          <p:nvPr/>
        </p:nvSpPr>
        <p:spPr>
          <a:xfrm>
            <a:off x="2722717" y="1323320"/>
            <a:ext cx="8274232" cy="498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2103">
                <a:solidFill>
                  <a:srgbClr val="00459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Publish your action</a:t>
            </a:r>
          </a:p>
        </p:txBody>
      </p:sp>
      <p:sp>
        <p:nvSpPr>
          <p:cNvPr id="13" name="TextBox 13"/>
          <p:cNvSpPr txBox="1"/>
          <p:nvPr/>
        </p:nvSpPr>
        <p:spPr>
          <a:xfrm rot="-497882">
            <a:off x="5010150" y="7874318"/>
            <a:ext cx="4370505" cy="724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8"/>
              </a:lnSpc>
            </a:pPr>
            <a:r>
              <a:rPr lang="en-US" sz="1450">
                <a:solidFill>
                  <a:srgbClr val="FC818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Don’t forget to publish it so that your action is submitted!</a:t>
            </a:r>
          </a:p>
        </p:txBody>
      </p:sp>
      <p:sp>
        <p:nvSpPr>
          <p:cNvPr id="14" name="Freeform 14"/>
          <p:cNvSpPr/>
          <p:nvPr/>
        </p:nvSpPr>
        <p:spPr>
          <a:xfrm>
            <a:off x="3095296" y="9727850"/>
            <a:ext cx="1239002" cy="346921"/>
          </a:xfrm>
          <a:custGeom>
            <a:avLst/>
            <a:gdLst/>
            <a:ahLst/>
            <a:cxnLst/>
            <a:rect l="l" t="t" r="r" b="b"/>
            <a:pathLst>
              <a:path w="1239002" h="346921">
                <a:moveTo>
                  <a:pt x="0" y="0"/>
                </a:moveTo>
                <a:lnTo>
                  <a:pt x="1239003" y="0"/>
                </a:lnTo>
                <a:lnTo>
                  <a:pt x="1239003" y="346920"/>
                </a:lnTo>
                <a:lnTo>
                  <a:pt x="0" y="3469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5" name="Freeform 15"/>
          <p:cNvSpPr/>
          <p:nvPr/>
        </p:nvSpPr>
        <p:spPr>
          <a:xfrm rot="2764855">
            <a:off x="2780825" y="9118405"/>
            <a:ext cx="788205" cy="496569"/>
          </a:xfrm>
          <a:custGeom>
            <a:avLst/>
            <a:gdLst/>
            <a:ahLst/>
            <a:cxnLst/>
            <a:rect l="l" t="t" r="r" b="b"/>
            <a:pathLst>
              <a:path w="788205" h="496569">
                <a:moveTo>
                  <a:pt x="0" y="0"/>
                </a:moveTo>
                <a:lnTo>
                  <a:pt x="788205" y="0"/>
                </a:lnTo>
                <a:lnTo>
                  <a:pt x="788205" y="496569"/>
                </a:lnTo>
                <a:lnTo>
                  <a:pt x="0" y="4965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6" name="Freeform 16"/>
          <p:cNvSpPr/>
          <p:nvPr/>
        </p:nvSpPr>
        <p:spPr>
          <a:xfrm rot="352548">
            <a:off x="7222171" y="10462874"/>
            <a:ext cx="3378538" cy="2111586"/>
          </a:xfrm>
          <a:custGeom>
            <a:avLst/>
            <a:gdLst/>
            <a:ahLst/>
            <a:cxnLst/>
            <a:rect l="l" t="t" r="r" b="b"/>
            <a:pathLst>
              <a:path w="3378538" h="2111586">
                <a:moveTo>
                  <a:pt x="0" y="0"/>
                </a:moveTo>
                <a:lnTo>
                  <a:pt x="3378538" y="0"/>
                </a:lnTo>
                <a:lnTo>
                  <a:pt x="3378538" y="2111586"/>
                </a:lnTo>
                <a:lnTo>
                  <a:pt x="0" y="2111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7" name="TextBox 17"/>
          <p:cNvSpPr txBox="1"/>
          <p:nvPr/>
        </p:nvSpPr>
        <p:spPr>
          <a:xfrm>
            <a:off x="3627138" y="10454639"/>
            <a:ext cx="3640768" cy="584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1"/>
              </a:lnSpc>
            </a:pPr>
            <a:r>
              <a:rPr lang="en-US" sz="1159">
                <a:solidFill>
                  <a:srgbClr val="FC8183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After being published, the actions can be modified until registration closes.</a:t>
            </a:r>
          </a:p>
        </p:txBody>
      </p:sp>
      <p:sp>
        <p:nvSpPr>
          <p:cNvPr id="18" name="Freeform 18"/>
          <p:cNvSpPr/>
          <p:nvPr/>
        </p:nvSpPr>
        <p:spPr>
          <a:xfrm rot="-480757">
            <a:off x="5328903" y="11060752"/>
            <a:ext cx="1645044" cy="995251"/>
          </a:xfrm>
          <a:custGeom>
            <a:avLst/>
            <a:gdLst/>
            <a:ahLst/>
            <a:cxnLst/>
            <a:rect l="l" t="t" r="r" b="b"/>
            <a:pathLst>
              <a:path w="1645044" h="995251">
                <a:moveTo>
                  <a:pt x="0" y="0"/>
                </a:moveTo>
                <a:lnTo>
                  <a:pt x="1645043" y="0"/>
                </a:lnTo>
                <a:lnTo>
                  <a:pt x="1645043" y="995251"/>
                </a:lnTo>
                <a:lnTo>
                  <a:pt x="0" y="9952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166</Words>
  <Application>Microsoft Office PowerPoint</Application>
  <PresentationFormat>Personalizados</PresentationFormat>
  <Paragraphs>27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3" baseType="lpstr">
      <vt:lpstr>Love Ya Like A Sister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Registration - Steps</dc:title>
  <dc:creator>Ana Rita Trindade Alves</dc:creator>
  <cp:lastModifiedBy>Ana Rita Trindade Alves</cp:lastModifiedBy>
  <cp:revision>1</cp:revision>
  <dcterms:created xsi:type="dcterms:W3CDTF">2006-08-16T00:00:00Z</dcterms:created>
  <dcterms:modified xsi:type="dcterms:W3CDTF">2026-09-10T09:15:46Z</dcterms:modified>
  <dc:identifier>DAHT3xjnrTg</dc:identifier>
</cp:coreProperties>
</file>