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6"/>
  </p:notesMasterIdLst>
  <p:sldIdLst>
    <p:sldId id="316" r:id="rId2"/>
    <p:sldId id="326" r:id="rId3"/>
    <p:sldId id="330" r:id="rId4"/>
    <p:sldId id="331" r:id="rId5"/>
    <p:sldId id="333" r:id="rId6"/>
    <p:sldId id="356" r:id="rId7"/>
    <p:sldId id="357" r:id="rId8"/>
    <p:sldId id="358" r:id="rId9"/>
    <p:sldId id="359" r:id="rId10"/>
    <p:sldId id="360" r:id="rId11"/>
    <p:sldId id="361" r:id="rId12"/>
    <p:sldId id="362" r:id="rId13"/>
    <p:sldId id="363" r:id="rId14"/>
    <p:sldId id="304"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27CB5"/>
    <a:srgbClr val="C6C6C6"/>
    <a:srgbClr val="24A39C"/>
    <a:srgbClr val="67C2C2"/>
    <a:srgbClr val="01662A"/>
    <a:srgbClr val="EB1821"/>
    <a:srgbClr val="DC5E42"/>
    <a:srgbClr val="7AC14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5333" autoAdjust="0"/>
    <p:restoredTop sz="94745" autoAdjust="0"/>
  </p:normalViewPr>
  <p:slideViewPr>
    <p:cSldViewPr snapToGrid="0">
      <p:cViewPr varScale="1">
        <p:scale>
          <a:sx n="51" d="100"/>
          <a:sy n="51" d="100"/>
        </p:scale>
        <p:origin x="53" y="528"/>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Posição do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t-PT"/>
          </a:p>
        </p:txBody>
      </p:sp>
      <p:sp>
        <p:nvSpPr>
          <p:cNvPr id="3" name="Marcador de Posição da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5B9E416-19A8-4D89-9992-E390A5DD1961}" type="datetimeFigureOut">
              <a:rPr lang="pt-PT" smtClean="0"/>
              <a:t>13/12/2022</a:t>
            </a:fld>
            <a:endParaRPr lang="pt-PT"/>
          </a:p>
        </p:txBody>
      </p:sp>
      <p:sp>
        <p:nvSpPr>
          <p:cNvPr id="4" name="Marcador de Posição da Imagem do Diapositivo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t-PT"/>
          </a:p>
        </p:txBody>
      </p:sp>
      <p:sp>
        <p:nvSpPr>
          <p:cNvPr id="5" name="Marcador de Posição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t-PT"/>
              <a:t>Clique para editar os estilos</a:t>
            </a:r>
          </a:p>
          <a:p>
            <a:pPr lvl="1"/>
            <a:r>
              <a:rPr lang="pt-PT"/>
              <a:t>Segundo nível</a:t>
            </a:r>
          </a:p>
          <a:p>
            <a:pPr lvl="2"/>
            <a:r>
              <a:rPr lang="pt-PT"/>
              <a:t>Terceiro nível</a:t>
            </a:r>
          </a:p>
          <a:p>
            <a:pPr lvl="3"/>
            <a:r>
              <a:rPr lang="pt-PT"/>
              <a:t>Quarto nível</a:t>
            </a:r>
          </a:p>
          <a:p>
            <a:pPr lvl="4"/>
            <a:r>
              <a:rPr lang="pt-PT"/>
              <a:t>Quinto nível</a:t>
            </a:r>
          </a:p>
        </p:txBody>
      </p:sp>
      <p:sp>
        <p:nvSpPr>
          <p:cNvPr id="6" name="Marcador de Posição do Rodapé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t-PT"/>
          </a:p>
        </p:txBody>
      </p:sp>
      <p:sp>
        <p:nvSpPr>
          <p:cNvPr id="7" name="Marcador de Posição do Número do Diapositivo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994A2CE-6456-42FA-846C-6B3DD8EBDF85}" type="slidenum">
              <a:rPr lang="pt-PT" smtClean="0"/>
              <a:t>‹nº›</a:t>
            </a:fld>
            <a:endParaRPr lang="pt-PT"/>
          </a:p>
        </p:txBody>
      </p:sp>
    </p:spTree>
    <p:extLst>
      <p:ext uri="{BB962C8B-B14F-4D97-AF65-F5344CB8AC3E}">
        <p14:creationId xmlns:p14="http://schemas.microsoft.com/office/powerpoint/2010/main" val="18551148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emf"/></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5.emf"/><Relationship Id="rId7" Type="http://schemas.openxmlformats.org/officeDocument/2006/relationships/image" Target="../media/image17.emf"/><Relationship Id="rId2" Type="http://schemas.openxmlformats.org/officeDocument/2006/relationships/image" Target="../media/image14.emf"/><Relationship Id="rId1" Type="http://schemas.openxmlformats.org/officeDocument/2006/relationships/slideMaster" Target="../slideMasters/slideMaster1.xml"/><Relationship Id="rId6" Type="http://schemas.openxmlformats.org/officeDocument/2006/relationships/image" Target="../media/image6.emf"/><Relationship Id="rId5" Type="http://schemas.openxmlformats.org/officeDocument/2006/relationships/image" Target="../media/image16.emf"/><Relationship Id="rId4" Type="http://schemas.openxmlformats.org/officeDocument/2006/relationships/image" Target="../media/image3.emf"/></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emf"/><Relationship Id="rId1" Type="http://schemas.openxmlformats.org/officeDocument/2006/relationships/slideMaster" Target="../slideMasters/slideMaster1.xml"/><Relationship Id="rId4" Type="http://schemas.openxmlformats.org/officeDocument/2006/relationships/image" Target="../media/image7.emf"/></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5.emf"/><Relationship Id="rId1" Type="http://schemas.openxmlformats.org/officeDocument/2006/relationships/slideMaster" Target="../slideMasters/slideMaster1.xml"/><Relationship Id="rId4" Type="http://schemas.openxmlformats.org/officeDocument/2006/relationships/image" Target="../media/image6.emf"/></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5.emf"/><Relationship Id="rId1" Type="http://schemas.openxmlformats.org/officeDocument/2006/relationships/slideMaster" Target="../slideMasters/slideMaster1.xml"/><Relationship Id="rId4" Type="http://schemas.openxmlformats.org/officeDocument/2006/relationships/image" Target="../media/image6.emf"/></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5.emf"/><Relationship Id="rId1" Type="http://schemas.openxmlformats.org/officeDocument/2006/relationships/slideMaster" Target="../slideMasters/slideMaster1.xml"/><Relationship Id="rId4" Type="http://schemas.openxmlformats.org/officeDocument/2006/relationships/image" Target="../media/image6.emf"/></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Capa da apresentação">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4138FA1D-88DE-5C48-B621-D39FEC5072F6}"/>
              </a:ext>
            </a:extLst>
          </p:cNvPr>
          <p:cNvPicPr>
            <a:picLocks noChangeAspect="1"/>
          </p:cNvPicPr>
          <p:nvPr userDrawn="1"/>
        </p:nvPicPr>
        <p:blipFill>
          <a:blip r:embed="rId2">
            <a:alphaModFix amt="70000"/>
          </a:blip>
          <a:stretch>
            <a:fillRect/>
          </a:stretch>
        </p:blipFill>
        <p:spPr>
          <a:xfrm>
            <a:off x="0" y="0"/>
            <a:ext cx="12192000" cy="6858000"/>
          </a:xfrm>
          <a:prstGeom prst="rect">
            <a:avLst/>
          </a:prstGeom>
        </p:spPr>
      </p:pic>
      <p:sp>
        <p:nvSpPr>
          <p:cNvPr id="3" name="Marcador de Posição do Texto 2"/>
          <p:cNvSpPr>
            <a:spLocks noGrp="1"/>
          </p:cNvSpPr>
          <p:nvPr userDrawn="1">
            <p:ph type="body" sz="quarter" idx="10" hasCustomPrompt="1"/>
          </p:nvPr>
        </p:nvSpPr>
        <p:spPr>
          <a:xfrm>
            <a:off x="851062" y="5537840"/>
            <a:ext cx="5022850" cy="270174"/>
          </a:xfrm>
          <a:prstGeom prst="rect">
            <a:avLst/>
          </a:prstGeom>
        </p:spPr>
        <p:txBody>
          <a:bodyPr/>
          <a:lstStyle>
            <a:lvl1pPr marL="0" indent="0">
              <a:lnSpc>
                <a:spcPct val="100000"/>
              </a:lnSpc>
              <a:spcBef>
                <a:spcPts val="0"/>
              </a:spcBef>
              <a:buNone/>
              <a:defRPr sz="1300" b="0" i="0" baseline="0">
                <a:latin typeface="Verdana" panose="020B0604030504040204" pitchFamily="34" charset="0"/>
                <a:ea typeface="Verdana" panose="020B0604030504040204" pitchFamily="34" charset="0"/>
                <a:cs typeface="Verdana" panose="020B0604030504040204" pitchFamily="34" charset="0"/>
              </a:defRPr>
            </a:lvl1pPr>
            <a:lvl3pPr marL="914377" indent="0">
              <a:buFont typeface="Arial" panose="020B0604020202020204" pitchFamily="34" charset="0"/>
              <a:buNone/>
              <a:defRPr/>
            </a:lvl3pPr>
          </a:lstStyle>
          <a:p>
            <a:r>
              <a:rPr lang="pt-PT" sz="1400" dirty="0" smtClean="0">
                <a:latin typeface="Arial" panose="020B0604020202020204" pitchFamily="34" charset="0"/>
                <a:cs typeface="Arial" panose="020B0604020202020204" pitchFamily="34" charset="0"/>
              </a:rPr>
              <a:t>Indicar aqui o autor</a:t>
            </a:r>
            <a:endParaRPr lang="pt-PT" sz="1400" dirty="0">
              <a:latin typeface="Arial" panose="020B0604020202020204" pitchFamily="34" charset="0"/>
              <a:cs typeface="Arial" panose="020B0604020202020204" pitchFamily="34" charset="0"/>
            </a:endParaRPr>
          </a:p>
        </p:txBody>
      </p:sp>
      <p:sp>
        <p:nvSpPr>
          <p:cNvPr id="18" name="Marcador de Posição do Texto 2"/>
          <p:cNvSpPr>
            <a:spLocks noGrp="1"/>
          </p:cNvSpPr>
          <p:nvPr userDrawn="1">
            <p:ph type="body" sz="quarter" idx="11" hasCustomPrompt="1"/>
          </p:nvPr>
        </p:nvSpPr>
        <p:spPr>
          <a:xfrm>
            <a:off x="851062" y="5834518"/>
            <a:ext cx="5022850" cy="270174"/>
          </a:xfrm>
          <a:prstGeom prst="rect">
            <a:avLst/>
          </a:prstGeom>
        </p:spPr>
        <p:txBody>
          <a:bodyPr/>
          <a:lstStyle>
            <a:lvl1pPr marL="0" indent="0">
              <a:lnSpc>
                <a:spcPct val="100000"/>
              </a:lnSpc>
              <a:spcBef>
                <a:spcPts val="0"/>
              </a:spcBef>
              <a:buNone/>
              <a:defRPr sz="1400">
                <a:latin typeface="Verdana" panose="020B0604030504040204" pitchFamily="34" charset="0"/>
                <a:ea typeface="Verdana" panose="020B0604030504040204" pitchFamily="34" charset="0"/>
                <a:cs typeface="Verdana" panose="020B0604030504040204" pitchFamily="34" charset="0"/>
              </a:defRPr>
            </a:lvl1pPr>
            <a:lvl3pPr marL="914377" indent="0">
              <a:buFont typeface="Arial" panose="020B0604020202020204" pitchFamily="34" charset="0"/>
              <a:buNone/>
              <a:defRPr/>
            </a:lvl3pPr>
          </a:lstStyle>
          <a:p>
            <a:r>
              <a:rPr lang="pt-PT" sz="1400" dirty="0">
                <a:latin typeface="Arial" panose="020B0604020202020204" pitchFamily="34" charset="0"/>
                <a:cs typeface="Arial" panose="020B0604020202020204" pitchFamily="34" charset="0"/>
              </a:rPr>
              <a:t>Cargo</a:t>
            </a:r>
          </a:p>
        </p:txBody>
      </p:sp>
      <p:sp>
        <p:nvSpPr>
          <p:cNvPr id="19" name="Marcador de Posição do Texto 2"/>
          <p:cNvSpPr>
            <a:spLocks noGrp="1"/>
          </p:cNvSpPr>
          <p:nvPr userDrawn="1">
            <p:ph type="body" sz="quarter" idx="12" hasCustomPrompt="1"/>
          </p:nvPr>
        </p:nvSpPr>
        <p:spPr>
          <a:xfrm>
            <a:off x="851062" y="6144448"/>
            <a:ext cx="5022850" cy="270174"/>
          </a:xfrm>
          <a:prstGeom prst="rect">
            <a:avLst/>
          </a:prstGeom>
        </p:spPr>
        <p:txBody>
          <a:bodyPr/>
          <a:lstStyle>
            <a:lvl1pPr marL="0" indent="0">
              <a:lnSpc>
                <a:spcPct val="100000"/>
              </a:lnSpc>
              <a:spcBef>
                <a:spcPts val="0"/>
              </a:spcBef>
              <a:buNone/>
              <a:defRPr sz="1400">
                <a:latin typeface="Verdana" panose="020B0604030504040204" pitchFamily="34" charset="0"/>
                <a:ea typeface="Verdana" panose="020B0604030504040204" pitchFamily="34" charset="0"/>
                <a:cs typeface="Verdana" panose="020B0604030504040204" pitchFamily="34" charset="0"/>
              </a:defRPr>
            </a:lvl1pPr>
            <a:lvl3pPr marL="914377" indent="0">
              <a:buFont typeface="Arial" panose="020B0604020202020204" pitchFamily="34" charset="0"/>
              <a:buNone/>
              <a:defRPr/>
            </a:lvl3pPr>
          </a:lstStyle>
          <a:p>
            <a:r>
              <a:rPr lang="pt-PT" sz="1400" dirty="0">
                <a:latin typeface="Arial" panose="020B0604020202020204" pitchFamily="34" charset="0"/>
                <a:cs typeface="Arial" panose="020B0604020202020204" pitchFamily="34" charset="0"/>
              </a:rPr>
              <a:t>Email</a:t>
            </a:r>
          </a:p>
        </p:txBody>
      </p:sp>
      <p:pic>
        <p:nvPicPr>
          <p:cNvPr id="2" name="Picture 1">
            <a:extLst>
              <a:ext uri="{FF2B5EF4-FFF2-40B4-BE49-F238E27FC236}">
                <a16:creationId xmlns:a16="http://schemas.microsoft.com/office/drawing/2014/main" xmlns="" id="{41817742-D42B-D940-928F-9508C8FA4BE3}"/>
              </a:ext>
            </a:extLst>
          </p:cNvPr>
          <p:cNvPicPr>
            <a:picLocks noChangeAspect="1"/>
          </p:cNvPicPr>
          <p:nvPr userDrawn="1"/>
        </p:nvPicPr>
        <p:blipFill>
          <a:blip r:embed="rId3"/>
          <a:stretch>
            <a:fillRect/>
          </a:stretch>
        </p:blipFill>
        <p:spPr>
          <a:xfrm>
            <a:off x="851062" y="589639"/>
            <a:ext cx="3594100" cy="1676400"/>
          </a:xfrm>
          <a:prstGeom prst="rect">
            <a:avLst/>
          </a:prstGeom>
        </p:spPr>
      </p:pic>
      <p:pic>
        <p:nvPicPr>
          <p:cNvPr id="5" name="Picture 4">
            <a:extLst>
              <a:ext uri="{FF2B5EF4-FFF2-40B4-BE49-F238E27FC236}">
                <a16:creationId xmlns:a16="http://schemas.microsoft.com/office/drawing/2014/main" xmlns="" id="{13661E3F-099F-CF44-AF20-0E213AAB05C5}"/>
              </a:ext>
            </a:extLst>
          </p:cNvPr>
          <p:cNvPicPr>
            <a:picLocks noChangeAspect="1"/>
          </p:cNvPicPr>
          <p:nvPr userDrawn="1"/>
        </p:nvPicPr>
        <p:blipFill>
          <a:blip r:embed="rId4"/>
          <a:stretch>
            <a:fillRect/>
          </a:stretch>
        </p:blipFill>
        <p:spPr>
          <a:xfrm>
            <a:off x="851062" y="2948735"/>
            <a:ext cx="622300" cy="596900"/>
          </a:xfrm>
          <a:prstGeom prst="rect">
            <a:avLst/>
          </a:prstGeom>
        </p:spPr>
      </p:pic>
      <p:sp>
        <p:nvSpPr>
          <p:cNvPr id="16" name="Marcador de Posição do Texto 20"/>
          <p:cNvSpPr>
            <a:spLocks noGrp="1"/>
          </p:cNvSpPr>
          <p:nvPr>
            <p:ph type="body" sz="quarter" idx="13" hasCustomPrompt="1"/>
          </p:nvPr>
        </p:nvSpPr>
        <p:spPr>
          <a:xfrm>
            <a:off x="1473362" y="2948735"/>
            <a:ext cx="10315221" cy="596900"/>
          </a:xfrm>
          <a:prstGeom prst="rect">
            <a:avLst/>
          </a:prstGeom>
          <a:noFill/>
        </p:spPr>
        <p:txBody>
          <a:bodyPr anchor="ctr"/>
          <a:lstStyle>
            <a:lvl1pPr marL="0" indent="0" algn="l">
              <a:lnSpc>
                <a:spcPct val="120000"/>
              </a:lnSpc>
              <a:buNone/>
              <a:defRPr sz="3000" b="1" baseline="0">
                <a:solidFill>
                  <a:srgbClr val="24A39C"/>
                </a:solidFill>
                <a:latin typeface="Verdana" panose="020B0604030504040204" pitchFamily="34" charset="0"/>
                <a:ea typeface="Verdana" panose="020B0604030504040204" pitchFamily="34" charset="0"/>
                <a:cs typeface="Verdana" panose="020B0604030504040204" pitchFamily="34" charset="0"/>
              </a:defRPr>
            </a:lvl1pPr>
          </a:lstStyle>
          <a:p>
            <a:pPr lvl="0"/>
            <a:r>
              <a:rPr lang="pt-PT" dirty="0"/>
              <a:t>TÍTULO DA APRESENTAÇÃO</a:t>
            </a:r>
          </a:p>
        </p:txBody>
      </p:sp>
      <p:pic>
        <p:nvPicPr>
          <p:cNvPr id="12" name="Picture 11">
            <a:extLst>
              <a:ext uri="{FF2B5EF4-FFF2-40B4-BE49-F238E27FC236}">
                <a16:creationId xmlns:a16="http://schemas.microsoft.com/office/drawing/2014/main" xmlns="" id="{7662D25A-2708-5D47-8073-03CA803926F2}"/>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872750" y="5499844"/>
            <a:ext cx="2168946" cy="1200015"/>
          </a:xfrm>
          <a:prstGeom prst="rect">
            <a:avLst/>
          </a:prstGeom>
        </p:spPr>
      </p:pic>
    </p:spTree>
    <p:extLst>
      <p:ext uri="{BB962C8B-B14F-4D97-AF65-F5344CB8AC3E}">
        <p14:creationId xmlns:p14="http://schemas.microsoft.com/office/powerpoint/2010/main" val="3912106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7_Final da apresentação">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FBA6584B-7AD1-8042-9542-4035061769AB}"/>
              </a:ext>
            </a:extLst>
          </p:cNvPr>
          <p:cNvPicPr>
            <a:picLocks noChangeAspect="1"/>
          </p:cNvPicPr>
          <p:nvPr userDrawn="1"/>
        </p:nvPicPr>
        <p:blipFill>
          <a:blip r:embed="rId2"/>
          <a:stretch>
            <a:fillRect/>
          </a:stretch>
        </p:blipFill>
        <p:spPr>
          <a:xfrm>
            <a:off x="7775383" y="880330"/>
            <a:ext cx="4013200" cy="939800"/>
          </a:xfrm>
          <a:prstGeom prst="rect">
            <a:avLst/>
          </a:prstGeom>
        </p:spPr>
      </p:pic>
      <p:pic>
        <p:nvPicPr>
          <p:cNvPr id="4" name="Picture 3">
            <a:extLst>
              <a:ext uri="{FF2B5EF4-FFF2-40B4-BE49-F238E27FC236}">
                <a16:creationId xmlns:a16="http://schemas.microsoft.com/office/drawing/2014/main" xmlns="" id="{49E12CF6-6D30-9E46-B541-7E619A86891F}"/>
              </a:ext>
            </a:extLst>
          </p:cNvPr>
          <p:cNvPicPr>
            <a:picLocks noChangeAspect="1"/>
          </p:cNvPicPr>
          <p:nvPr userDrawn="1"/>
        </p:nvPicPr>
        <p:blipFill>
          <a:blip r:embed="rId3"/>
          <a:stretch>
            <a:fillRect/>
          </a:stretch>
        </p:blipFill>
        <p:spPr>
          <a:xfrm>
            <a:off x="403417" y="3344707"/>
            <a:ext cx="736600" cy="3111500"/>
          </a:xfrm>
          <a:prstGeom prst="rect">
            <a:avLst/>
          </a:prstGeom>
        </p:spPr>
      </p:pic>
      <p:pic>
        <p:nvPicPr>
          <p:cNvPr id="12" name="Picture 11">
            <a:extLst>
              <a:ext uri="{FF2B5EF4-FFF2-40B4-BE49-F238E27FC236}">
                <a16:creationId xmlns:a16="http://schemas.microsoft.com/office/drawing/2014/main" xmlns="" id="{96621F2A-316A-B048-85B0-36C1373A30CA}"/>
              </a:ext>
            </a:extLst>
          </p:cNvPr>
          <p:cNvPicPr>
            <a:picLocks noChangeAspect="1"/>
          </p:cNvPicPr>
          <p:nvPr userDrawn="1"/>
        </p:nvPicPr>
        <p:blipFill>
          <a:blip r:embed="rId4"/>
          <a:stretch>
            <a:fillRect/>
          </a:stretch>
        </p:blipFill>
        <p:spPr>
          <a:xfrm>
            <a:off x="851062" y="2948735"/>
            <a:ext cx="622300" cy="596900"/>
          </a:xfrm>
          <a:prstGeom prst="rect">
            <a:avLst/>
          </a:prstGeom>
        </p:spPr>
      </p:pic>
      <p:pic>
        <p:nvPicPr>
          <p:cNvPr id="14" name="Picture 13">
            <a:extLst>
              <a:ext uri="{FF2B5EF4-FFF2-40B4-BE49-F238E27FC236}">
                <a16:creationId xmlns:a16="http://schemas.microsoft.com/office/drawing/2014/main" xmlns="" id="{4F6B6353-D3B3-8849-890D-C2EBAA2163D2}"/>
              </a:ext>
            </a:extLst>
          </p:cNvPr>
          <p:cNvPicPr>
            <a:picLocks noChangeAspect="1"/>
          </p:cNvPicPr>
          <p:nvPr userDrawn="1"/>
        </p:nvPicPr>
        <p:blipFill>
          <a:blip r:embed="rId5"/>
          <a:stretch>
            <a:fillRect/>
          </a:stretch>
        </p:blipFill>
        <p:spPr>
          <a:xfrm>
            <a:off x="7775383" y="3853003"/>
            <a:ext cx="1851730" cy="246897"/>
          </a:xfrm>
          <a:prstGeom prst="rect">
            <a:avLst/>
          </a:prstGeom>
        </p:spPr>
      </p:pic>
      <p:sp>
        <p:nvSpPr>
          <p:cNvPr id="15" name="Marcador de Posição do Texto 5">
            <a:extLst>
              <a:ext uri="{FF2B5EF4-FFF2-40B4-BE49-F238E27FC236}">
                <a16:creationId xmlns:a16="http://schemas.microsoft.com/office/drawing/2014/main" xmlns="" id="{7F3BACEE-7EEF-0A45-B866-277EA9B9BB9B}"/>
              </a:ext>
            </a:extLst>
          </p:cNvPr>
          <p:cNvSpPr>
            <a:spLocks noGrp="1"/>
          </p:cNvSpPr>
          <p:nvPr>
            <p:ph type="body" sz="quarter" idx="13" hasCustomPrompt="1"/>
          </p:nvPr>
        </p:nvSpPr>
        <p:spPr>
          <a:xfrm>
            <a:off x="7656080" y="3279315"/>
            <a:ext cx="2412840" cy="554575"/>
          </a:xfrm>
          <a:prstGeom prst="rect">
            <a:avLst/>
          </a:prstGeom>
          <a:noFill/>
          <a:ln>
            <a:noFill/>
          </a:ln>
        </p:spPr>
        <p:txBody>
          <a:bodyPr wrap="none" anchor="ctr">
            <a:spAutoFit/>
          </a:bodyPr>
          <a:lstStyle>
            <a:lvl1pPr marL="0" indent="0">
              <a:lnSpc>
                <a:spcPct val="120000"/>
              </a:lnSpc>
              <a:buNone/>
              <a:defRPr b="1" baseline="0">
                <a:solidFill>
                  <a:srgbClr val="24A39C"/>
                </a:solidFill>
                <a:latin typeface="Verdana" panose="020B0604030504040204" pitchFamily="34" charset="0"/>
                <a:ea typeface="Verdana" panose="020B0604030504040204" pitchFamily="34" charset="0"/>
                <a:cs typeface="Verdana" panose="020B0604030504040204" pitchFamily="34" charset="0"/>
              </a:defRPr>
            </a:lvl1pPr>
          </a:lstStyle>
          <a:p>
            <a:pPr lvl="0"/>
            <a:r>
              <a:rPr lang="pt-PT" dirty="0"/>
              <a:t>OBRIGADO</a:t>
            </a:r>
          </a:p>
        </p:txBody>
      </p:sp>
      <p:pic>
        <p:nvPicPr>
          <p:cNvPr id="17" name="Picture 16">
            <a:extLst>
              <a:ext uri="{FF2B5EF4-FFF2-40B4-BE49-F238E27FC236}">
                <a16:creationId xmlns:a16="http://schemas.microsoft.com/office/drawing/2014/main" xmlns="" id="{AD49310C-541B-C147-A3AD-420BF02CDC52}"/>
              </a:ext>
            </a:extLst>
          </p:cNvPr>
          <p:cNvPicPr>
            <a:picLocks noChangeAspect="1"/>
          </p:cNvPicPr>
          <p:nvPr userDrawn="1"/>
        </p:nvPicPr>
        <p:blipFill>
          <a:blip r:embed="rId6"/>
          <a:stretch>
            <a:fillRect/>
          </a:stretch>
        </p:blipFill>
        <p:spPr>
          <a:xfrm>
            <a:off x="327" y="304800"/>
            <a:ext cx="546100" cy="508000"/>
          </a:xfrm>
          <a:prstGeom prst="rect">
            <a:avLst/>
          </a:prstGeom>
        </p:spPr>
      </p:pic>
      <p:pic>
        <p:nvPicPr>
          <p:cNvPr id="18" name="Picture 17">
            <a:extLst>
              <a:ext uri="{FF2B5EF4-FFF2-40B4-BE49-F238E27FC236}">
                <a16:creationId xmlns:a16="http://schemas.microsoft.com/office/drawing/2014/main" xmlns="" id="{EABFCDBB-0A3E-C54E-B160-2ACCB541500C}"/>
              </a:ext>
            </a:extLst>
          </p:cNvPr>
          <p:cNvPicPr>
            <a:picLocks noChangeAspect="1"/>
          </p:cNvPicPr>
          <p:nvPr userDrawn="1"/>
        </p:nvPicPr>
        <p:blipFill>
          <a:blip r:embed="rId7"/>
          <a:stretch>
            <a:fillRect/>
          </a:stretch>
        </p:blipFill>
        <p:spPr>
          <a:xfrm>
            <a:off x="5041628" y="1669210"/>
            <a:ext cx="2108744" cy="3752850"/>
          </a:xfrm>
          <a:prstGeom prst="rect">
            <a:avLst/>
          </a:prstGeom>
        </p:spPr>
      </p:pic>
    </p:spTree>
    <p:extLst>
      <p:ext uri="{BB962C8B-B14F-4D97-AF65-F5344CB8AC3E}">
        <p14:creationId xmlns:p14="http://schemas.microsoft.com/office/powerpoint/2010/main" val="14465368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Em branco">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xmlns="" id="{8ECDF386-B6C6-AB4E-B477-C3F920C16F0B}"/>
              </a:ext>
            </a:extLst>
          </p:cNvPr>
          <p:cNvPicPr>
            <a:picLocks noChangeAspect="1"/>
          </p:cNvPicPr>
          <p:nvPr userDrawn="1"/>
        </p:nvPicPr>
        <p:blipFill>
          <a:blip r:embed="rId2">
            <a:alphaModFix amt="70000"/>
          </a:blip>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xmlns="" id="{97ED3B06-9D7C-B440-B9DA-A5E06CD00F13}"/>
              </a:ext>
            </a:extLst>
          </p:cNvPr>
          <p:cNvPicPr>
            <a:picLocks noChangeAspect="1"/>
          </p:cNvPicPr>
          <p:nvPr userDrawn="1"/>
        </p:nvPicPr>
        <p:blipFill>
          <a:blip r:embed="rId3"/>
          <a:stretch>
            <a:fillRect/>
          </a:stretch>
        </p:blipFill>
        <p:spPr>
          <a:xfrm>
            <a:off x="851062" y="589639"/>
            <a:ext cx="3594100" cy="1676400"/>
          </a:xfrm>
          <a:prstGeom prst="rect">
            <a:avLst/>
          </a:prstGeom>
        </p:spPr>
      </p:pic>
      <p:pic>
        <p:nvPicPr>
          <p:cNvPr id="6" name="Picture 5">
            <a:extLst>
              <a:ext uri="{FF2B5EF4-FFF2-40B4-BE49-F238E27FC236}">
                <a16:creationId xmlns:a16="http://schemas.microsoft.com/office/drawing/2014/main" xmlns="" id="{FB267000-B0D9-D84A-BDC1-D34940DA2FC9}"/>
              </a:ext>
            </a:extLst>
          </p:cNvPr>
          <p:cNvPicPr>
            <a:picLocks noChangeAspect="1"/>
          </p:cNvPicPr>
          <p:nvPr userDrawn="1"/>
        </p:nvPicPr>
        <p:blipFill>
          <a:blip r:embed="rId4"/>
          <a:stretch>
            <a:fillRect/>
          </a:stretch>
        </p:blipFill>
        <p:spPr>
          <a:xfrm>
            <a:off x="851062" y="2948735"/>
            <a:ext cx="622300" cy="596900"/>
          </a:xfrm>
          <a:prstGeom prst="rect">
            <a:avLst/>
          </a:prstGeom>
        </p:spPr>
      </p:pic>
      <p:sp>
        <p:nvSpPr>
          <p:cNvPr id="7" name="Marcador de Posição do Texto 20">
            <a:extLst>
              <a:ext uri="{FF2B5EF4-FFF2-40B4-BE49-F238E27FC236}">
                <a16:creationId xmlns:a16="http://schemas.microsoft.com/office/drawing/2014/main" xmlns="" id="{71770D61-BAF8-2945-986A-2574FC7FEE06}"/>
              </a:ext>
            </a:extLst>
          </p:cNvPr>
          <p:cNvSpPr>
            <a:spLocks noGrp="1"/>
          </p:cNvSpPr>
          <p:nvPr>
            <p:ph type="body" sz="quarter" idx="13" hasCustomPrompt="1"/>
          </p:nvPr>
        </p:nvSpPr>
        <p:spPr>
          <a:xfrm>
            <a:off x="1473362" y="2948735"/>
            <a:ext cx="10315221" cy="596900"/>
          </a:xfrm>
          <a:prstGeom prst="rect">
            <a:avLst/>
          </a:prstGeom>
          <a:noFill/>
        </p:spPr>
        <p:txBody>
          <a:bodyPr anchor="ctr"/>
          <a:lstStyle>
            <a:lvl1pPr marL="0" indent="0" algn="l">
              <a:lnSpc>
                <a:spcPct val="120000"/>
              </a:lnSpc>
              <a:buNone/>
              <a:defRPr sz="3000" b="1" baseline="0">
                <a:solidFill>
                  <a:srgbClr val="24A39C"/>
                </a:solidFill>
                <a:latin typeface="Verdana" panose="020B0604030504040204" pitchFamily="34" charset="0"/>
                <a:ea typeface="Verdana" panose="020B0604030504040204" pitchFamily="34" charset="0"/>
                <a:cs typeface="Verdana" panose="020B0604030504040204" pitchFamily="34" charset="0"/>
              </a:defRPr>
            </a:lvl1pPr>
          </a:lstStyle>
          <a:p>
            <a:pPr lvl="0"/>
            <a:r>
              <a:rPr lang="pt-PT" dirty="0"/>
              <a:t>SUBTÍTULO DA APRESENTAÇÃO</a:t>
            </a:r>
          </a:p>
        </p:txBody>
      </p:sp>
    </p:spTree>
    <p:extLst>
      <p:ext uri="{BB962C8B-B14F-4D97-AF65-F5344CB8AC3E}">
        <p14:creationId xmlns:p14="http://schemas.microsoft.com/office/powerpoint/2010/main" val="15244226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Texto com título">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B2900B08-C5FF-3640-B1D1-F0A708841348}"/>
              </a:ext>
            </a:extLst>
          </p:cNvPr>
          <p:cNvPicPr>
            <a:picLocks noChangeAspect="1"/>
          </p:cNvPicPr>
          <p:nvPr userDrawn="1"/>
        </p:nvPicPr>
        <p:blipFill>
          <a:blip r:embed="rId2"/>
          <a:stretch>
            <a:fillRect/>
          </a:stretch>
        </p:blipFill>
        <p:spPr>
          <a:xfrm>
            <a:off x="0" y="6172200"/>
            <a:ext cx="12192000" cy="685800"/>
          </a:xfrm>
          <a:prstGeom prst="rect">
            <a:avLst/>
          </a:prstGeom>
        </p:spPr>
      </p:pic>
      <p:sp>
        <p:nvSpPr>
          <p:cNvPr id="13" name="Marcador de Posição do Texto 5"/>
          <p:cNvSpPr>
            <a:spLocks noGrp="1"/>
          </p:cNvSpPr>
          <p:nvPr>
            <p:ph type="body" sz="quarter" idx="13" hasCustomPrompt="1"/>
          </p:nvPr>
        </p:nvSpPr>
        <p:spPr>
          <a:xfrm>
            <a:off x="609600" y="298024"/>
            <a:ext cx="5803192" cy="521553"/>
          </a:xfrm>
          <a:prstGeom prst="rect">
            <a:avLst/>
          </a:prstGeom>
          <a:solidFill>
            <a:srgbClr val="24A39C"/>
          </a:solidFill>
          <a:ln>
            <a:solidFill>
              <a:schemeClr val="accent1"/>
            </a:solidFill>
          </a:ln>
        </p:spPr>
        <p:txBody>
          <a:bodyPr wrap="none" anchor="ctr">
            <a:spAutoFit/>
          </a:bodyPr>
          <a:lstStyle>
            <a:lvl1pPr marL="0" indent="0">
              <a:lnSpc>
                <a:spcPct val="120000"/>
              </a:lnSpc>
              <a:buNone/>
              <a:defRPr sz="2600" b="1" baseline="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pPr lvl="0"/>
            <a:r>
              <a:rPr lang="pt-PT" dirty="0"/>
              <a:t>TÍTULO EM CAIXA AJUSTÁVEL</a:t>
            </a:r>
          </a:p>
        </p:txBody>
      </p:sp>
      <p:sp>
        <p:nvSpPr>
          <p:cNvPr id="14" name="Marcador de Posição do Texto 17"/>
          <p:cNvSpPr>
            <a:spLocks noGrp="1"/>
          </p:cNvSpPr>
          <p:nvPr>
            <p:ph type="body" sz="quarter" idx="14" hasCustomPrompt="1"/>
          </p:nvPr>
        </p:nvSpPr>
        <p:spPr>
          <a:xfrm>
            <a:off x="609600" y="1270000"/>
            <a:ext cx="6032500" cy="4838700"/>
          </a:xfrm>
          <a:prstGeom prst="rect">
            <a:avLst/>
          </a:prstGeom>
        </p:spPr>
        <p:txBody>
          <a:bodyPr/>
          <a:lstStyle>
            <a:lvl1pPr marL="0" indent="0">
              <a:lnSpc>
                <a:spcPct val="200000"/>
              </a:lnSpc>
              <a:spcBef>
                <a:spcPts val="0"/>
              </a:spcBef>
              <a:buNone/>
              <a:defRPr sz="2400" baseline="0">
                <a:latin typeface="Verdana" panose="020B0604030504040204" pitchFamily="34" charset="0"/>
                <a:ea typeface="Verdana" panose="020B0604030504040204" pitchFamily="34" charset="0"/>
                <a:cs typeface="Verdana" panose="020B0604030504040204" pitchFamily="34" charset="0"/>
              </a:defRPr>
            </a:lvl1pPr>
          </a:lstStyle>
          <a:p>
            <a:pPr lvl="0"/>
            <a:r>
              <a:rPr lang="pt-PT" dirty="0"/>
              <a:t>Texto em </a:t>
            </a:r>
            <a:r>
              <a:rPr lang="pt-PT" dirty="0" err="1"/>
              <a:t>Verdana</a:t>
            </a:r>
            <a:r>
              <a:rPr lang="pt-PT" dirty="0"/>
              <a:t> 24</a:t>
            </a:r>
          </a:p>
        </p:txBody>
      </p:sp>
      <p:pic>
        <p:nvPicPr>
          <p:cNvPr id="5" name="Picture 4">
            <a:extLst>
              <a:ext uri="{FF2B5EF4-FFF2-40B4-BE49-F238E27FC236}">
                <a16:creationId xmlns:a16="http://schemas.microsoft.com/office/drawing/2014/main" xmlns="" id="{9643443E-BD6C-A748-915E-D8A33586EAC2}"/>
              </a:ext>
            </a:extLst>
          </p:cNvPr>
          <p:cNvPicPr>
            <a:picLocks noChangeAspect="1"/>
          </p:cNvPicPr>
          <p:nvPr userDrawn="1"/>
        </p:nvPicPr>
        <p:blipFill>
          <a:blip r:embed="rId3"/>
          <a:stretch>
            <a:fillRect/>
          </a:stretch>
        </p:blipFill>
        <p:spPr>
          <a:xfrm>
            <a:off x="327" y="304800"/>
            <a:ext cx="546100" cy="508000"/>
          </a:xfrm>
          <a:prstGeom prst="rect">
            <a:avLst/>
          </a:prstGeom>
        </p:spPr>
      </p:pic>
      <p:pic>
        <p:nvPicPr>
          <p:cNvPr id="11" name="Picture 10">
            <a:extLst>
              <a:ext uri="{FF2B5EF4-FFF2-40B4-BE49-F238E27FC236}">
                <a16:creationId xmlns:a16="http://schemas.microsoft.com/office/drawing/2014/main" xmlns="" id="{DD056E09-2F15-EB45-9CA8-C90D9C8F6A4D}"/>
              </a:ext>
            </a:extLst>
          </p:cNvPr>
          <p:cNvPicPr>
            <a:picLocks noChangeAspect="1"/>
          </p:cNvPicPr>
          <p:nvPr userDrawn="1"/>
        </p:nvPicPr>
        <p:blipFill>
          <a:blip r:embed="rId4"/>
          <a:stretch>
            <a:fillRect/>
          </a:stretch>
        </p:blipFill>
        <p:spPr>
          <a:xfrm>
            <a:off x="150184" y="6422730"/>
            <a:ext cx="986466" cy="435270"/>
          </a:xfrm>
          <a:prstGeom prst="rect">
            <a:avLst/>
          </a:prstGeom>
        </p:spPr>
      </p:pic>
      <p:sp>
        <p:nvSpPr>
          <p:cNvPr id="18" name="Marcador de Posição do Número do Diapositivo 5"/>
          <p:cNvSpPr txBox="1">
            <a:spLocks/>
          </p:cNvSpPr>
          <p:nvPr userDrawn="1"/>
        </p:nvSpPr>
        <p:spPr>
          <a:xfrm>
            <a:off x="57991" y="6467098"/>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609B8D2-72BA-4E1F-83B5-9E35A5BB1CA6}" type="slidenum">
              <a:rPr lang="pt-PT" sz="1400" smtClean="0"/>
              <a:t>‹nº›</a:t>
            </a:fld>
            <a:endParaRPr lang="pt-PT" sz="1400" dirty="0"/>
          </a:p>
        </p:txBody>
      </p:sp>
    </p:spTree>
    <p:extLst>
      <p:ext uri="{BB962C8B-B14F-4D97-AF65-F5344CB8AC3E}">
        <p14:creationId xmlns:p14="http://schemas.microsoft.com/office/powerpoint/2010/main" val="8409240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Texto ou objeto">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EC3D8792-88E2-DA4A-896A-286DD3958AF9}"/>
              </a:ext>
            </a:extLst>
          </p:cNvPr>
          <p:cNvPicPr>
            <a:picLocks noChangeAspect="1"/>
          </p:cNvPicPr>
          <p:nvPr userDrawn="1"/>
        </p:nvPicPr>
        <p:blipFill>
          <a:blip r:embed="rId2"/>
          <a:stretch>
            <a:fillRect/>
          </a:stretch>
        </p:blipFill>
        <p:spPr>
          <a:xfrm>
            <a:off x="0" y="6172200"/>
            <a:ext cx="12192000" cy="685800"/>
          </a:xfrm>
          <a:prstGeom prst="rect">
            <a:avLst/>
          </a:prstGeom>
        </p:spPr>
      </p:pic>
      <p:pic>
        <p:nvPicPr>
          <p:cNvPr id="8" name="Picture 7">
            <a:extLst>
              <a:ext uri="{FF2B5EF4-FFF2-40B4-BE49-F238E27FC236}">
                <a16:creationId xmlns:a16="http://schemas.microsoft.com/office/drawing/2014/main" xmlns="" id="{AFCA98DA-D1C3-3D43-9E78-299AEC263EE1}"/>
              </a:ext>
            </a:extLst>
          </p:cNvPr>
          <p:cNvPicPr>
            <a:picLocks noChangeAspect="1"/>
          </p:cNvPicPr>
          <p:nvPr userDrawn="1"/>
        </p:nvPicPr>
        <p:blipFill>
          <a:blip r:embed="rId3"/>
          <a:stretch>
            <a:fillRect/>
          </a:stretch>
        </p:blipFill>
        <p:spPr>
          <a:xfrm>
            <a:off x="150184" y="6422730"/>
            <a:ext cx="986466" cy="435270"/>
          </a:xfrm>
          <a:prstGeom prst="rect">
            <a:avLst/>
          </a:prstGeom>
        </p:spPr>
      </p:pic>
      <p:sp>
        <p:nvSpPr>
          <p:cNvPr id="14" name="Content Placeholder 2"/>
          <p:cNvSpPr>
            <a:spLocks noGrp="1"/>
          </p:cNvSpPr>
          <p:nvPr>
            <p:ph idx="1"/>
          </p:nvPr>
        </p:nvSpPr>
        <p:spPr>
          <a:xfrm>
            <a:off x="325215" y="1457739"/>
            <a:ext cx="11508975" cy="4491820"/>
          </a:xfrm>
          <a:prstGeom prst="rect">
            <a:avLst/>
          </a:prstGeom>
        </p:spPr>
        <p:txBody>
          <a:bodyPr/>
          <a:lstStyle>
            <a:lvl1pPr>
              <a:defRPr sz="2400" baseline="0">
                <a:latin typeface="Verdana" panose="020B0604030504040204" pitchFamily="34" charset="0"/>
                <a:ea typeface="Verdana" panose="020B0604030504040204" pitchFamily="34" charset="0"/>
                <a:cs typeface="Verdana" panose="020B0604030504040204" pitchFamily="34" charset="0"/>
              </a:defRPr>
            </a:lvl1pPr>
            <a:lvl2pPr>
              <a:defRPr sz="2400" baseline="0">
                <a:latin typeface="Verdana" panose="020B0604030504040204" pitchFamily="34" charset="0"/>
                <a:ea typeface="Verdana" panose="020B0604030504040204" pitchFamily="34" charset="0"/>
                <a:cs typeface="Verdana" panose="020B0604030504040204" pitchFamily="34" charset="0"/>
              </a:defRPr>
            </a:lvl2pPr>
            <a:lvl3pPr>
              <a:defRPr sz="2000" baseline="0">
                <a:latin typeface="Verdana" panose="020B0604030504040204" pitchFamily="34" charset="0"/>
                <a:ea typeface="Verdana" panose="020B0604030504040204" pitchFamily="34" charset="0"/>
                <a:cs typeface="Verdana" panose="020B0604030504040204" pitchFamily="34" charset="0"/>
              </a:defRPr>
            </a:lvl3pPr>
            <a:lvl4pPr>
              <a:defRPr sz="2000" baseline="0">
                <a:latin typeface="Verdana" panose="020B0604030504040204" pitchFamily="34" charset="0"/>
                <a:ea typeface="Verdana" panose="020B0604030504040204" pitchFamily="34" charset="0"/>
                <a:cs typeface="Verdana" panose="020B0604030504040204" pitchFamily="34" charset="0"/>
              </a:defRPr>
            </a:lvl4pPr>
            <a:lvl5pPr>
              <a:defRPr sz="2000" baseline="0">
                <a:latin typeface="Verdana" panose="020B0604030504040204" pitchFamily="34" charset="0"/>
                <a:ea typeface="Verdana" panose="020B0604030504040204" pitchFamily="34" charset="0"/>
                <a:cs typeface="Verdana" panose="020B0604030504040204" pitchFamily="34" charset="0"/>
              </a:defRPr>
            </a:lvl5pPr>
          </a:lstStyle>
          <a:p>
            <a:pPr lvl="0"/>
            <a:r>
              <a:rPr lang="pt-PT" dirty="0"/>
              <a:t>Clique para editar os estilos</a:t>
            </a:r>
          </a:p>
          <a:p>
            <a:pPr lvl="1"/>
            <a:r>
              <a:rPr lang="pt-PT" dirty="0"/>
              <a:t>Segundo nível</a:t>
            </a:r>
          </a:p>
          <a:p>
            <a:pPr lvl="2"/>
            <a:r>
              <a:rPr lang="pt-PT" dirty="0"/>
              <a:t>Terceiro nível</a:t>
            </a:r>
          </a:p>
          <a:p>
            <a:pPr lvl="3"/>
            <a:r>
              <a:rPr lang="pt-PT" dirty="0"/>
              <a:t>Quarto nível</a:t>
            </a:r>
          </a:p>
          <a:p>
            <a:pPr lvl="4"/>
            <a:r>
              <a:rPr lang="pt-PT" dirty="0"/>
              <a:t>Quinto nível</a:t>
            </a:r>
            <a:endParaRPr lang="en-US" dirty="0"/>
          </a:p>
        </p:txBody>
      </p:sp>
      <p:sp>
        <p:nvSpPr>
          <p:cNvPr id="19" name="Marcador de Posição do Número do Diapositivo 5"/>
          <p:cNvSpPr txBox="1">
            <a:spLocks/>
          </p:cNvSpPr>
          <p:nvPr userDrawn="1"/>
        </p:nvSpPr>
        <p:spPr>
          <a:xfrm>
            <a:off x="58783" y="6425533"/>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609B8D2-72BA-4E1F-83B5-9E35A5BB1CA6}" type="slidenum">
              <a:rPr lang="pt-PT" sz="1400" smtClean="0"/>
              <a:t>‹nº›</a:t>
            </a:fld>
            <a:endParaRPr lang="pt-PT" sz="1400" dirty="0"/>
          </a:p>
        </p:txBody>
      </p:sp>
      <p:sp>
        <p:nvSpPr>
          <p:cNvPr id="16" name="Marcador de Posição do Texto 5">
            <a:extLst>
              <a:ext uri="{FF2B5EF4-FFF2-40B4-BE49-F238E27FC236}">
                <a16:creationId xmlns:a16="http://schemas.microsoft.com/office/drawing/2014/main" xmlns="" id="{C37DD693-93D8-A14B-8DE0-D806B4480EE4}"/>
              </a:ext>
            </a:extLst>
          </p:cNvPr>
          <p:cNvSpPr>
            <a:spLocks noGrp="1"/>
          </p:cNvSpPr>
          <p:nvPr>
            <p:ph type="body" sz="quarter" idx="13" hasCustomPrompt="1"/>
          </p:nvPr>
        </p:nvSpPr>
        <p:spPr>
          <a:xfrm>
            <a:off x="609600" y="298024"/>
            <a:ext cx="5803192" cy="521553"/>
          </a:xfrm>
          <a:prstGeom prst="rect">
            <a:avLst/>
          </a:prstGeom>
          <a:solidFill>
            <a:srgbClr val="24A39C"/>
          </a:solidFill>
          <a:ln>
            <a:solidFill>
              <a:schemeClr val="accent1"/>
            </a:solidFill>
          </a:ln>
        </p:spPr>
        <p:txBody>
          <a:bodyPr wrap="none" anchor="ctr">
            <a:spAutoFit/>
          </a:bodyPr>
          <a:lstStyle>
            <a:lvl1pPr marL="0" indent="0">
              <a:lnSpc>
                <a:spcPct val="120000"/>
              </a:lnSpc>
              <a:buNone/>
              <a:defRPr sz="2600" b="1" baseline="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pPr lvl="0"/>
            <a:r>
              <a:rPr lang="pt-PT" dirty="0"/>
              <a:t>TÍTULO EM CAIXA AJUSTÁVEL</a:t>
            </a:r>
          </a:p>
        </p:txBody>
      </p:sp>
      <p:pic>
        <p:nvPicPr>
          <p:cNvPr id="20" name="Picture 19">
            <a:extLst>
              <a:ext uri="{FF2B5EF4-FFF2-40B4-BE49-F238E27FC236}">
                <a16:creationId xmlns:a16="http://schemas.microsoft.com/office/drawing/2014/main" xmlns="" id="{30B99A94-2646-A24A-B2DA-12995CFD366C}"/>
              </a:ext>
            </a:extLst>
          </p:cNvPr>
          <p:cNvPicPr>
            <a:picLocks noChangeAspect="1"/>
          </p:cNvPicPr>
          <p:nvPr userDrawn="1"/>
        </p:nvPicPr>
        <p:blipFill>
          <a:blip r:embed="rId4"/>
          <a:stretch>
            <a:fillRect/>
          </a:stretch>
        </p:blipFill>
        <p:spPr>
          <a:xfrm>
            <a:off x="327" y="304800"/>
            <a:ext cx="546100" cy="508000"/>
          </a:xfrm>
          <a:prstGeom prst="rect">
            <a:avLst/>
          </a:prstGeom>
        </p:spPr>
      </p:pic>
    </p:spTree>
    <p:extLst>
      <p:ext uri="{BB962C8B-B14F-4D97-AF65-F5344CB8AC3E}">
        <p14:creationId xmlns:p14="http://schemas.microsoft.com/office/powerpoint/2010/main" val="6058168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Imagem">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6A8C3792-71CA-F645-91FB-993423FCACFF}"/>
              </a:ext>
            </a:extLst>
          </p:cNvPr>
          <p:cNvPicPr>
            <a:picLocks noChangeAspect="1"/>
          </p:cNvPicPr>
          <p:nvPr userDrawn="1"/>
        </p:nvPicPr>
        <p:blipFill>
          <a:blip r:embed="rId2"/>
          <a:stretch>
            <a:fillRect/>
          </a:stretch>
        </p:blipFill>
        <p:spPr>
          <a:xfrm>
            <a:off x="0" y="6172200"/>
            <a:ext cx="12192000" cy="685800"/>
          </a:xfrm>
          <a:prstGeom prst="rect">
            <a:avLst/>
          </a:prstGeom>
        </p:spPr>
      </p:pic>
      <p:pic>
        <p:nvPicPr>
          <p:cNvPr id="8" name="Picture 7">
            <a:extLst>
              <a:ext uri="{FF2B5EF4-FFF2-40B4-BE49-F238E27FC236}">
                <a16:creationId xmlns:a16="http://schemas.microsoft.com/office/drawing/2014/main" xmlns="" id="{C29FA76B-4ECC-8049-B801-933CDEEA83B4}"/>
              </a:ext>
            </a:extLst>
          </p:cNvPr>
          <p:cNvPicPr>
            <a:picLocks noChangeAspect="1"/>
          </p:cNvPicPr>
          <p:nvPr userDrawn="1"/>
        </p:nvPicPr>
        <p:blipFill>
          <a:blip r:embed="rId3"/>
          <a:stretch>
            <a:fillRect/>
          </a:stretch>
        </p:blipFill>
        <p:spPr>
          <a:xfrm>
            <a:off x="150184" y="6422730"/>
            <a:ext cx="986466" cy="435270"/>
          </a:xfrm>
          <a:prstGeom prst="rect">
            <a:avLst/>
          </a:prstGeom>
        </p:spPr>
      </p:pic>
      <p:sp>
        <p:nvSpPr>
          <p:cNvPr id="15" name="Marcador de Posição da Imagem 2"/>
          <p:cNvSpPr>
            <a:spLocks noGrp="1"/>
          </p:cNvSpPr>
          <p:nvPr>
            <p:ph type="pic" idx="1"/>
          </p:nvPr>
        </p:nvSpPr>
        <p:spPr>
          <a:xfrm>
            <a:off x="3353696" y="1827621"/>
            <a:ext cx="5486400" cy="4114800"/>
          </a:xfrm>
          <a:prstGeom prst="rect">
            <a:avLst/>
          </a:prstGeom>
        </p:spPr>
        <p:txBody>
          <a:bodyPr rtlCol="0">
            <a:normAutofit/>
          </a:bodyPr>
          <a:lstStyle>
            <a:lvl1pPr marL="0" indent="0">
              <a:buNone/>
              <a:defRPr sz="3200" baseline="0">
                <a:latin typeface="Verdana" panose="020B0604030504040204" pitchFamily="34" charset="0"/>
                <a:ea typeface="Verdana" panose="020B0604030504040204" pitchFamily="34" charset="0"/>
                <a:cs typeface="Verdana" panose="020B060403050404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t-PT" noProof="0" dirty="0"/>
          </a:p>
        </p:txBody>
      </p:sp>
      <p:sp>
        <p:nvSpPr>
          <p:cNvPr id="19" name="Marcador de Posição do Número do Diapositivo 5"/>
          <p:cNvSpPr txBox="1">
            <a:spLocks/>
          </p:cNvSpPr>
          <p:nvPr userDrawn="1"/>
        </p:nvSpPr>
        <p:spPr>
          <a:xfrm>
            <a:off x="58783" y="6425533"/>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609B8D2-72BA-4E1F-83B5-9E35A5BB1CA6}" type="slidenum">
              <a:rPr lang="pt-PT" sz="1400" smtClean="0"/>
              <a:t>‹nº›</a:t>
            </a:fld>
            <a:endParaRPr lang="pt-PT" sz="1400" dirty="0"/>
          </a:p>
        </p:txBody>
      </p:sp>
      <p:pic>
        <p:nvPicPr>
          <p:cNvPr id="14" name="Picture 13">
            <a:extLst>
              <a:ext uri="{FF2B5EF4-FFF2-40B4-BE49-F238E27FC236}">
                <a16:creationId xmlns:a16="http://schemas.microsoft.com/office/drawing/2014/main" xmlns="" id="{F5CE67B6-0BA7-F543-9D1F-458527AF57EF}"/>
              </a:ext>
            </a:extLst>
          </p:cNvPr>
          <p:cNvPicPr>
            <a:picLocks noChangeAspect="1"/>
          </p:cNvPicPr>
          <p:nvPr userDrawn="1"/>
        </p:nvPicPr>
        <p:blipFill>
          <a:blip r:embed="rId4"/>
          <a:stretch>
            <a:fillRect/>
          </a:stretch>
        </p:blipFill>
        <p:spPr>
          <a:xfrm>
            <a:off x="327" y="304800"/>
            <a:ext cx="546100" cy="508000"/>
          </a:xfrm>
          <a:prstGeom prst="rect">
            <a:avLst/>
          </a:prstGeom>
        </p:spPr>
      </p:pic>
      <p:sp>
        <p:nvSpPr>
          <p:cNvPr id="20" name="Marcador de Posição do Texto 5">
            <a:extLst>
              <a:ext uri="{FF2B5EF4-FFF2-40B4-BE49-F238E27FC236}">
                <a16:creationId xmlns:a16="http://schemas.microsoft.com/office/drawing/2014/main" xmlns="" id="{AF3B4364-21CB-974E-BD98-40DC185FFAE5}"/>
              </a:ext>
            </a:extLst>
          </p:cNvPr>
          <p:cNvSpPr>
            <a:spLocks noGrp="1"/>
          </p:cNvSpPr>
          <p:nvPr>
            <p:ph type="body" sz="quarter" idx="13" hasCustomPrompt="1"/>
          </p:nvPr>
        </p:nvSpPr>
        <p:spPr>
          <a:xfrm>
            <a:off x="609600" y="298024"/>
            <a:ext cx="5803192" cy="521553"/>
          </a:xfrm>
          <a:prstGeom prst="rect">
            <a:avLst/>
          </a:prstGeom>
          <a:solidFill>
            <a:srgbClr val="24A39C"/>
          </a:solidFill>
          <a:ln>
            <a:solidFill>
              <a:schemeClr val="accent1"/>
            </a:solidFill>
          </a:ln>
        </p:spPr>
        <p:txBody>
          <a:bodyPr wrap="none" anchor="ctr">
            <a:spAutoFit/>
          </a:bodyPr>
          <a:lstStyle>
            <a:lvl1pPr marL="0" indent="0">
              <a:lnSpc>
                <a:spcPct val="120000"/>
              </a:lnSpc>
              <a:buNone/>
              <a:defRPr sz="2600" b="1" baseline="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pPr lvl="0"/>
            <a:r>
              <a:rPr lang="pt-PT" dirty="0"/>
              <a:t>TÍTULO EM CAIXA AJUSTÁVEL</a:t>
            </a:r>
          </a:p>
        </p:txBody>
      </p:sp>
    </p:spTree>
    <p:extLst>
      <p:ext uri="{BB962C8B-B14F-4D97-AF65-F5344CB8AC3E}">
        <p14:creationId xmlns:p14="http://schemas.microsoft.com/office/powerpoint/2010/main" val="788282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_Texto 2 colunas">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xmlns="" id="{F8080D03-FD7B-3D4B-8103-9350219EAED5}"/>
              </a:ext>
            </a:extLst>
          </p:cNvPr>
          <p:cNvPicPr>
            <a:picLocks noChangeAspect="1"/>
          </p:cNvPicPr>
          <p:nvPr userDrawn="1"/>
        </p:nvPicPr>
        <p:blipFill>
          <a:blip r:embed="rId2"/>
          <a:stretch>
            <a:fillRect/>
          </a:stretch>
        </p:blipFill>
        <p:spPr>
          <a:xfrm>
            <a:off x="0" y="6172200"/>
            <a:ext cx="12192000" cy="685800"/>
          </a:xfrm>
          <a:prstGeom prst="rect">
            <a:avLst/>
          </a:prstGeom>
        </p:spPr>
      </p:pic>
      <p:pic>
        <p:nvPicPr>
          <p:cNvPr id="11" name="Picture 10">
            <a:extLst>
              <a:ext uri="{FF2B5EF4-FFF2-40B4-BE49-F238E27FC236}">
                <a16:creationId xmlns:a16="http://schemas.microsoft.com/office/drawing/2014/main" xmlns="" id="{51E5AC38-17F3-DC42-974A-A1D0E88D0A5C}"/>
              </a:ext>
            </a:extLst>
          </p:cNvPr>
          <p:cNvPicPr>
            <a:picLocks noChangeAspect="1"/>
          </p:cNvPicPr>
          <p:nvPr userDrawn="1"/>
        </p:nvPicPr>
        <p:blipFill>
          <a:blip r:embed="rId3"/>
          <a:stretch>
            <a:fillRect/>
          </a:stretch>
        </p:blipFill>
        <p:spPr>
          <a:xfrm>
            <a:off x="150184" y="6422730"/>
            <a:ext cx="986466" cy="435270"/>
          </a:xfrm>
          <a:prstGeom prst="rect">
            <a:avLst/>
          </a:prstGeom>
        </p:spPr>
      </p:pic>
      <p:sp>
        <p:nvSpPr>
          <p:cNvPr id="14" name="Marcador de Posição do Texto 2"/>
          <p:cNvSpPr>
            <a:spLocks noGrp="1"/>
          </p:cNvSpPr>
          <p:nvPr>
            <p:ph type="body" idx="1"/>
          </p:nvPr>
        </p:nvSpPr>
        <p:spPr>
          <a:xfrm>
            <a:off x="389922" y="1383196"/>
            <a:ext cx="5253231" cy="639762"/>
          </a:xfrm>
          <a:prstGeom prst="rect">
            <a:avLst/>
          </a:prstGeom>
        </p:spPr>
        <p:txBody>
          <a:bodyPr anchor="b"/>
          <a:lstStyle>
            <a:lvl1pPr marL="0" indent="0">
              <a:buNone/>
              <a:defRPr sz="2400" b="1" baseline="0">
                <a:latin typeface="Verdana" panose="020B0604030504040204" pitchFamily="34" charset="0"/>
                <a:ea typeface="Verdana" panose="020B0604030504040204" pitchFamily="34" charset="0"/>
                <a:cs typeface="Verdana" panose="020B0604030504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PT" dirty="0"/>
              <a:t>Clique para editar os estilos</a:t>
            </a:r>
          </a:p>
        </p:txBody>
      </p:sp>
      <p:sp>
        <p:nvSpPr>
          <p:cNvPr id="15" name="Marcador de Posição de Conteúdo 3"/>
          <p:cNvSpPr>
            <a:spLocks noGrp="1"/>
          </p:cNvSpPr>
          <p:nvPr>
            <p:ph sz="half" idx="2"/>
          </p:nvPr>
        </p:nvSpPr>
        <p:spPr>
          <a:xfrm>
            <a:off x="389922" y="2022958"/>
            <a:ext cx="5253231" cy="3951288"/>
          </a:xfrm>
          <a:prstGeom prst="rect">
            <a:avLst/>
          </a:prstGeom>
        </p:spPr>
        <p:txBody>
          <a:bodyPr/>
          <a:lstStyle>
            <a:lvl1pPr>
              <a:defRPr sz="2400" baseline="0">
                <a:latin typeface="Verdana" panose="020B0604030504040204" pitchFamily="34" charset="0"/>
                <a:ea typeface="Verdana" panose="020B0604030504040204" pitchFamily="34" charset="0"/>
                <a:cs typeface="Verdana" panose="020B0604030504040204" pitchFamily="34" charset="0"/>
              </a:defRPr>
            </a:lvl1pPr>
            <a:lvl2pPr>
              <a:defRPr sz="2400" baseline="0">
                <a:latin typeface="Verdana" panose="020B0604030504040204" pitchFamily="34" charset="0"/>
                <a:ea typeface="Verdana" panose="020B0604030504040204" pitchFamily="34" charset="0"/>
                <a:cs typeface="Verdana" panose="020B0604030504040204" pitchFamily="34" charset="0"/>
              </a:defRPr>
            </a:lvl2pPr>
            <a:lvl3pPr>
              <a:defRPr sz="2000" baseline="0">
                <a:latin typeface="Verdana" panose="020B0604030504040204" pitchFamily="34" charset="0"/>
                <a:ea typeface="Verdana" panose="020B0604030504040204" pitchFamily="34" charset="0"/>
                <a:cs typeface="Verdana" panose="020B0604030504040204" pitchFamily="34" charset="0"/>
              </a:defRPr>
            </a:lvl3pPr>
            <a:lvl4pPr>
              <a:defRPr sz="2000" baseline="0">
                <a:latin typeface="Verdana" panose="020B0604030504040204" pitchFamily="34" charset="0"/>
                <a:ea typeface="Verdana" panose="020B0604030504040204" pitchFamily="34" charset="0"/>
                <a:cs typeface="Verdana" panose="020B0604030504040204" pitchFamily="34" charset="0"/>
              </a:defRPr>
            </a:lvl4pPr>
            <a:lvl5pPr>
              <a:defRPr sz="2000" baseline="0">
                <a:latin typeface="Verdana" panose="020B0604030504040204" pitchFamily="34" charset="0"/>
                <a:ea typeface="Verdana" panose="020B0604030504040204" pitchFamily="34" charset="0"/>
                <a:cs typeface="Verdana" panose="020B0604030504040204" pitchFamily="34" charset="0"/>
              </a:defRPr>
            </a:lvl5pPr>
            <a:lvl6pPr>
              <a:defRPr sz="1600"/>
            </a:lvl6pPr>
            <a:lvl7pPr>
              <a:defRPr sz="1600"/>
            </a:lvl7pPr>
            <a:lvl8pPr>
              <a:defRPr sz="1600"/>
            </a:lvl8pPr>
            <a:lvl9pPr>
              <a:defRPr sz="1600"/>
            </a:lvl9pPr>
          </a:lstStyle>
          <a:p>
            <a:pPr lvl="0"/>
            <a:r>
              <a:rPr lang="pt-PT" dirty="0"/>
              <a:t>Clique para editar os estilos</a:t>
            </a:r>
          </a:p>
          <a:p>
            <a:pPr lvl="1"/>
            <a:r>
              <a:rPr lang="pt-PT" dirty="0"/>
              <a:t>Segundo nível</a:t>
            </a:r>
          </a:p>
          <a:p>
            <a:pPr lvl="2"/>
            <a:r>
              <a:rPr lang="pt-PT" dirty="0"/>
              <a:t>Terceiro nível</a:t>
            </a:r>
          </a:p>
          <a:p>
            <a:pPr lvl="3"/>
            <a:r>
              <a:rPr lang="pt-PT" dirty="0"/>
              <a:t>Quarto nível</a:t>
            </a:r>
          </a:p>
          <a:p>
            <a:pPr lvl="4"/>
            <a:r>
              <a:rPr lang="pt-PT" dirty="0"/>
              <a:t>Quinto nível</a:t>
            </a:r>
          </a:p>
        </p:txBody>
      </p:sp>
      <p:sp>
        <p:nvSpPr>
          <p:cNvPr id="18" name="Marcador de Posição do Texto 4"/>
          <p:cNvSpPr>
            <a:spLocks noGrp="1"/>
          </p:cNvSpPr>
          <p:nvPr>
            <p:ph type="body" sz="quarter" idx="3"/>
          </p:nvPr>
        </p:nvSpPr>
        <p:spPr>
          <a:xfrm>
            <a:off x="6385060" y="1381729"/>
            <a:ext cx="5266294" cy="639762"/>
          </a:xfrm>
          <a:prstGeom prst="rect">
            <a:avLst/>
          </a:prstGeom>
        </p:spPr>
        <p:txBody>
          <a:bodyPr anchor="b"/>
          <a:lstStyle>
            <a:lvl1pPr marL="0" indent="0">
              <a:buNone/>
              <a:defRPr sz="2400" b="1" baseline="0">
                <a:latin typeface="Verdana" panose="020B0604030504040204" pitchFamily="34" charset="0"/>
                <a:ea typeface="Verdana" panose="020B0604030504040204" pitchFamily="34" charset="0"/>
                <a:cs typeface="Verdana" panose="020B0604030504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PT" dirty="0"/>
              <a:t>Clique para editar os estilos</a:t>
            </a:r>
          </a:p>
        </p:txBody>
      </p:sp>
      <p:sp>
        <p:nvSpPr>
          <p:cNvPr id="19" name="Marcador de Posição de Conteúdo 5"/>
          <p:cNvSpPr>
            <a:spLocks noGrp="1"/>
          </p:cNvSpPr>
          <p:nvPr>
            <p:ph sz="quarter" idx="4"/>
          </p:nvPr>
        </p:nvSpPr>
        <p:spPr>
          <a:xfrm>
            <a:off x="6385060" y="2021491"/>
            <a:ext cx="5266294" cy="3951288"/>
          </a:xfrm>
          <a:prstGeom prst="rect">
            <a:avLst/>
          </a:prstGeom>
        </p:spPr>
        <p:txBody>
          <a:bodyPr/>
          <a:lstStyle>
            <a:lvl1pPr>
              <a:defRPr sz="2400" baseline="0">
                <a:latin typeface="Verdana" panose="020B0604030504040204" pitchFamily="34" charset="0"/>
                <a:ea typeface="Verdana" panose="020B0604030504040204" pitchFamily="34" charset="0"/>
                <a:cs typeface="Verdana" panose="020B0604030504040204" pitchFamily="34" charset="0"/>
              </a:defRPr>
            </a:lvl1pPr>
            <a:lvl2pPr>
              <a:defRPr sz="2400" baseline="0">
                <a:latin typeface="Verdana" panose="020B0604030504040204" pitchFamily="34" charset="0"/>
                <a:ea typeface="Verdana" panose="020B0604030504040204" pitchFamily="34" charset="0"/>
                <a:cs typeface="Verdana" panose="020B0604030504040204" pitchFamily="34" charset="0"/>
              </a:defRPr>
            </a:lvl2pPr>
            <a:lvl3pPr>
              <a:defRPr sz="2000" baseline="0">
                <a:latin typeface="Verdana" panose="020B0604030504040204" pitchFamily="34" charset="0"/>
                <a:ea typeface="Verdana" panose="020B0604030504040204" pitchFamily="34" charset="0"/>
                <a:cs typeface="Verdana" panose="020B0604030504040204" pitchFamily="34" charset="0"/>
              </a:defRPr>
            </a:lvl3pPr>
            <a:lvl4pPr>
              <a:defRPr sz="2000" baseline="0">
                <a:latin typeface="Verdana" panose="020B0604030504040204" pitchFamily="34" charset="0"/>
                <a:ea typeface="Verdana" panose="020B0604030504040204" pitchFamily="34" charset="0"/>
                <a:cs typeface="Verdana" panose="020B0604030504040204" pitchFamily="34" charset="0"/>
              </a:defRPr>
            </a:lvl4pPr>
            <a:lvl5pPr>
              <a:defRPr sz="2000" baseline="0">
                <a:latin typeface="Verdana" panose="020B0604030504040204" pitchFamily="34" charset="0"/>
                <a:ea typeface="Verdana" panose="020B0604030504040204" pitchFamily="34" charset="0"/>
                <a:cs typeface="Verdana" panose="020B0604030504040204" pitchFamily="34" charset="0"/>
              </a:defRPr>
            </a:lvl5pPr>
            <a:lvl6pPr>
              <a:defRPr sz="1600"/>
            </a:lvl6pPr>
            <a:lvl7pPr>
              <a:defRPr sz="1600"/>
            </a:lvl7pPr>
            <a:lvl8pPr>
              <a:defRPr sz="1600"/>
            </a:lvl8pPr>
            <a:lvl9pPr>
              <a:defRPr sz="1600"/>
            </a:lvl9pPr>
          </a:lstStyle>
          <a:p>
            <a:pPr lvl="0"/>
            <a:r>
              <a:rPr lang="pt-PT" dirty="0"/>
              <a:t>Clique para editar os estilos</a:t>
            </a:r>
          </a:p>
          <a:p>
            <a:pPr lvl="1"/>
            <a:r>
              <a:rPr lang="pt-PT" dirty="0"/>
              <a:t>Segundo nível</a:t>
            </a:r>
          </a:p>
          <a:p>
            <a:pPr lvl="2"/>
            <a:r>
              <a:rPr lang="pt-PT" dirty="0"/>
              <a:t>Terceiro nível</a:t>
            </a:r>
          </a:p>
          <a:p>
            <a:pPr lvl="3"/>
            <a:r>
              <a:rPr lang="pt-PT" dirty="0"/>
              <a:t>Quarto nível</a:t>
            </a:r>
          </a:p>
          <a:p>
            <a:pPr lvl="4"/>
            <a:r>
              <a:rPr lang="pt-PT" dirty="0"/>
              <a:t>Quinto nível</a:t>
            </a:r>
          </a:p>
        </p:txBody>
      </p:sp>
      <p:sp>
        <p:nvSpPr>
          <p:cNvPr id="22" name="Marcador de Posição do Número do Diapositivo 5"/>
          <p:cNvSpPr txBox="1">
            <a:spLocks/>
          </p:cNvSpPr>
          <p:nvPr userDrawn="1"/>
        </p:nvSpPr>
        <p:spPr>
          <a:xfrm>
            <a:off x="58783" y="6425533"/>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609B8D2-72BA-4E1F-83B5-9E35A5BB1CA6}" type="slidenum">
              <a:rPr lang="pt-PT" sz="1400" smtClean="0"/>
              <a:t>‹nº›</a:t>
            </a:fld>
            <a:endParaRPr lang="pt-PT" sz="1400" dirty="0"/>
          </a:p>
        </p:txBody>
      </p:sp>
      <p:pic>
        <p:nvPicPr>
          <p:cNvPr id="23" name="Picture 22">
            <a:extLst>
              <a:ext uri="{FF2B5EF4-FFF2-40B4-BE49-F238E27FC236}">
                <a16:creationId xmlns:a16="http://schemas.microsoft.com/office/drawing/2014/main" xmlns="" id="{2208FB89-3F29-B944-8E2B-63F2DB91E21C}"/>
              </a:ext>
            </a:extLst>
          </p:cNvPr>
          <p:cNvPicPr>
            <a:picLocks noChangeAspect="1"/>
          </p:cNvPicPr>
          <p:nvPr userDrawn="1"/>
        </p:nvPicPr>
        <p:blipFill>
          <a:blip r:embed="rId4"/>
          <a:stretch>
            <a:fillRect/>
          </a:stretch>
        </p:blipFill>
        <p:spPr>
          <a:xfrm>
            <a:off x="327" y="304800"/>
            <a:ext cx="546100" cy="508000"/>
          </a:xfrm>
          <a:prstGeom prst="rect">
            <a:avLst/>
          </a:prstGeom>
        </p:spPr>
      </p:pic>
      <p:sp>
        <p:nvSpPr>
          <p:cNvPr id="24" name="Marcador de Posição do Texto 5">
            <a:extLst>
              <a:ext uri="{FF2B5EF4-FFF2-40B4-BE49-F238E27FC236}">
                <a16:creationId xmlns:a16="http://schemas.microsoft.com/office/drawing/2014/main" xmlns="" id="{3DC0549E-0BD2-E343-A57B-3E390502531C}"/>
              </a:ext>
            </a:extLst>
          </p:cNvPr>
          <p:cNvSpPr>
            <a:spLocks noGrp="1"/>
          </p:cNvSpPr>
          <p:nvPr>
            <p:ph type="body" sz="quarter" idx="13" hasCustomPrompt="1"/>
          </p:nvPr>
        </p:nvSpPr>
        <p:spPr>
          <a:xfrm>
            <a:off x="609600" y="298024"/>
            <a:ext cx="5803192" cy="521553"/>
          </a:xfrm>
          <a:prstGeom prst="rect">
            <a:avLst/>
          </a:prstGeom>
          <a:solidFill>
            <a:srgbClr val="24A39C"/>
          </a:solidFill>
          <a:ln>
            <a:solidFill>
              <a:schemeClr val="accent1"/>
            </a:solidFill>
          </a:ln>
        </p:spPr>
        <p:txBody>
          <a:bodyPr wrap="none" anchor="ctr">
            <a:spAutoFit/>
          </a:bodyPr>
          <a:lstStyle>
            <a:lvl1pPr marL="0" indent="0">
              <a:lnSpc>
                <a:spcPct val="120000"/>
              </a:lnSpc>
              <a:buNone/>
              <a:defRPr sz="2600" b="1" baseline="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pPr lvl="0"/>
            <a:r>
              <a:rPr lang="pt-PT" dirty="0"/>
              <a:t>TÍTULO EM CAIXA AJUSTÁVEL</a:t>
            </a:r>
          </a:p>
        </p:txBody>
      </p:sp>
    </p:spTree>
    <p:extLst>
      <p:ext uri="{BB962C8B-B14F-4D97-AF65-F5344CB8AC3E}">
        <p14:creationId xmlns:p14="http://schemas.microsoft.com/office/powerpoint/2010/main" val="5944121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Separador">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xmlns="" id="{224EB74A-A361-7F46-99B6-09C450EE18CA}"/>
              </a:ext>
            </a:extLst>
          </p:cNvPr>
          <p:cNvPicPr>
            <a:picLocks noChangeAspect="1"/>
          </p:cNvPicPr>
          <p:nvPr userDrawn="1"/>
        </p:nvPicPr>
        <p:blipFill>
          <a:blip r:embed="rId2"/>
          <a:stretch>
            <a:fillRect/>
          </a:stretch>
        </p:blipFill>
        <p:spPr>
          <a:xfrm>
            <a:off x="0" y="3568"/>
            <a:ext cx="12192000" cy="6850864"/>
          </a:xfrm>
          <a:prstGeom prst="rect">
            <a:avLst/>
          </a:prstGeom>
        </p:spPr>
      </p:pic>
      <p:pic>
        <p:nvPicPr>
          <p:cNvPr id="5" name="Picture 4">
            <a:extLst>
              <a:ext uri="{FF2B5EF4-FFF2-40B4-BE49-F238E27FC236}">
                <a16:creationId xmlns:a16="http://schemas.microsoft.com/office/drawing/2014/main" xmlns="" id="{E87BF9CE-2CAC-3F4A-A8B0-CDC8C9E62D56}"/>
              </a:ext>
            </a:extLst>
          </p:cNvPr>
          <p:cNvPicPr>
            <a:picLocks noChangeAspect="1"/>
          </p:cNvPicPr>
          <p:nvPr userDrawn="1"/>
        </p:nvPicPr>
        <p:blipFill>
          <a:blip r:embed="rId3"/>
          <a:stretch>
            <a:fillRect/>
          </a:stretch>
        </p:blipFill>
        <p:spPr>
          <a:xfrm>
            <a:off x="-2223078" y="755650"/>
            <a:ext cx="4889500" cy="5346700"/>
          </a:xfrm>
          <a:prstGeom prst="rect">
            <a:avLst/>
          </a:prstGeom>
        </p:spPr>
      </p:pic>
      <p:sp>
        <p:nvSpPr>
          <p:cNvPr id="8" name="Marcador de Posição do Texto 5">
            <a:extLst>
              <a:ext uri="{FF2B5EF4-FFF2-40B4-BE49-F238E27FC236}">
                <a16:creationId xmlns:a16="http://schemas.microsoft.com/office/drawing/2014/main" xmlns="" id="{2C9542EB-27B6-3440-9A24-E755B38C5E88}"/>
              </a:ext>
            </a:extLst>
          </p:cNvPr>
          <p:cNvSpPr>
            <a:spLocks noGrp="1"/>
          </p:cNvSpPr>
          <p:nvPr>
            <p:ph type="body" sz="quarter" idx="13" hasCustomPrompt="1"/>
          </p:nvPr>
        </p:nvSpPr>
        <p:spPr>
          <a:xfrm>
            <a:off x="609600" y="265002"/>
            <a:ext cx="3254417" cy="587597"/>
          </a:xfrm>
          <a:prstGeom prst="rect">
            <a:avLst/>
          </a:prstGeom>
          <a:noFill/>
          <a:ln>
            <a:noFill/>
          </a:ln>
        </p:spPr>
        <p:txBody>
          <a:bodyPr wrap="none" anchor="ctr">
            <a:spAutoFit/>
          </a:bodyPr>
          <a:lstStyle>
            <a:lvl1pPr marL="0" indent="0">
              <a:lnSpc>
                <a:spcPct val="120000"/>
              </a:lnSpc>
              <a:buNone/>
              <a:defRPr sz="3000" b="1" baseline="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pPr lvl="0"/>
            <a:r>
              <a:rPr lang="pt-PT" dirty="0"/>
              <a:t>SEPARADOR 1</a:t>
            </a:r>
          </a:p>
        </p:txBody>
      </p:sp>
    </p:spTree>
    <p:extLst>
      <p:ext uri="{BB962C8B-B14F-4D97-AF65-F5344CB8AC3E}">
        <p14:creationId xmlns:p14="http://schemas.microsoft.com/office/powerpoint/2010/main" val="9220639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Separador">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E5D8404A-110D-5748-8D20-65915CD039AD}"/>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xmlns="" id="{255ECCAB-C08D-DD4F-851E-EFF3F6102196}"/>
              </a:ext>
            </a:extLst>
          </p:cNvPr>
          <p:cNvPicPr>
            <a:picLocks noChangeAspect="1"/>
          </p:cNvPicPr>
          <p:nvPr userDrawn="1"/>
        </p:nvPicPr>
        <p:blipFill>
          <a:blip r:embed="rId3"/>
          <a:stretch>
            <a:fillRect/>
          </a:stretch>
        </p:blipFill>
        <p:spPr>
          <a:xfrm>
            <a:off x="3930650" y="1276350"/>
            <a:ext cx="4330700" cy="4305300"/>
          </a:xfrm>
          <a:prstGeom prst="rect">
            <a:avLst/>
          </a:prstGeom>
        </p:spPr>
      </p:pic>
      <p:sp>
        <p:nvSpPr>
          <p:cNvPr id="6" name="Marcador de Posição do Texto 5">
            <a:extLst>
              <a:ext uri="{FF2B5EF4-FFF2-40B4-BE49-F238E27FC236}">
                <a16:creationId xmlns:a16="http://schemas.microsoft.com/office/drawing/2014/main" xmlns="" id="{960E5388-B97F-8342-81B2-5241BAAB4C35}"/>
              </a:ext>
            </a:extLst>
          </p:cNvPr>
          <p:cNvSpPr>
            <a:spLocks noGrp="1"/>
          </p:cNvSpPr>
          <p:nvPr>
            <p:ph type="body" sz="quarter" idx="13" hasCustomPrompt="1"/>
          </p:nvPr>
        </p:nvSpPr>
        <p:spPr>
          <a:xfrm>
            <a:off x="609600" y="265002"/>
            <a:ext cx="3254417" cy="587597"/>
          </a:xfrm>
          <a:prstGeom prst="rect">
            <a:avLst/>
          </a:prstGeom>
          <a:noFill/>
          <a:ln>
            <a:noFill/>
          </a:ln>
        </p:spPr>
        <p:txBody>
          <a:bodyPr wrap="none" anchor="ctr">
            <a:spAutoFit/>
          </a:bodyPr>
          <a:lstStyle>
            <a:lvl1pPr marL="0" indent="0">
              <a:lnSpc>
                <a:spcPct val="120000"/>
              </a:lnSpc>
              <a:buNone/>
              <a:defRPr sz="3000" b="1" baseline="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pPr lvl="0"/>
            <a:r>
              <a:rPr lang="pt-PT" dirty="0"/>
              <a:t>SEPARADOR 2</a:t>
            </a:r>
          </a:p>
        </p:txBody>
      </p:sp>
    </p:spTree>
    <p:extLst>
      <p:ext uri="{BB962C8B-B14F-4D97-AF65-F5344CB8AC3E}">
        <p14:creationId xmlns:p14="http://schemas.microsoft.com/office/powerpoint/2010/main" val="40289990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_Separador">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C7E33942-6E2B-AA4D-8D17-35BEFB808248}"/>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xmlns="" id="{E1DE4D7E-8A2C-9240-AFB5-CFDE8478A629}"/>
              </a:ext>
            </a:extLst>
          </p:cNvPr>
          <p:cNvPicPr>
            <a:picLocks noChangeAspect="1"/>
          </p:cNvPicPr>
          <p:nvPr userDrawn="1"/>
        </p:nvPicPr>
        <p:blipFill>
          <a:blip r:embed="rId3"/>
          <a:stretch>
            <a:fillRect/>
          </a:stretch>
        </p:blipFill>
        <p:spPr>
          <a:xfrm>
            <a:off x="9279082" y="736600"/>
            <a:ext cx="5105400" cy="5384800"/>
          </a:xfrm>
          <a:prstGeom prst="rect">
            <a:avLst/>
          </a:prstGeom>
        </p:spPr>
      </p:pic>
      <p:sp>
        <p:nvSpPr>
          <p:cNvPr id="6" name="Marcador de Posição do Texto 5">
            <a:extLst>
              <a:ext uri="{FF2B5EF4-FFF2-40B4-BE49-F238E27FC236}">
                <a16:creationId xmlns:a16="http://schemas.microsoft.com/office/drawing/2014/main" xmlns="" id="{77A8919A-9EB0-8142-BBF4-9BF0E438300B}"/>
              </a:ext>
            </a:extLst>
          </p:cNvPr>
          <p:cNvSpPr>
            <a:spLocks noGrp="1"/>
          </p:cNvSpPr>
          <p:nvPr>
            <p:ph type="body" sz="quarter" idx="13" hasCustomPrompt="1"/>
          </p:nvPr>
        </p:nvSpPr>
        <p:spPr>
          <a:xfrm>
            <a:off x="609600" y="265002"/>
            <a:ext cx="3254417" cy="587597"/>
          </a:xfrm>
          <a:prstGeom prst="rect">
            <a:avLst/>
          </a:prstGeom>
          <a:noFill/>
          <a:ln>
            <a:noFill/>
          </a:ln>
        </p:spPr>
        <p:txBody>
          <a:bodyPr wrap="none" anchor="ctr">
            <a:spAutoFit/>
          </a:bodyPr>
          <a:lstStyle>
            <a:lvl1pPr marL="0" indent="0">
              <a:lnSpc>
                <a:spcPct val="120000"/>
              </a:lnSpc>
              <a:buNone/>
              <a:defRPr sz="3000" b="1" baseline="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pPr lvl="0"/>
            <a:r>
              <a:rPr lang="pt-PT" dirty="0"/>
              <a:t>SEPARADOR 3</a:t>
            </a:r>
          </a:p>
        </p:txBody>
      </p:sp>
    </p:spTree>
    <p:extLst>
      <p:ext uri="{BB962C8B-B14F-4D97-AF65-F5344CB8AC3E}">
        <p14:creationId xmlns:p14="http://schemas.microsoft.com/office/powerpoint/2010/main" val="12752795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82871109"/>
      </p:ext>
    </p:extLst>
  </p:cSld>
  <p:clrMap bg1="lt1" tx1="dk1" bg2="lt2" tx2="dk2" accent1="accent1" accent2="accent2" accent3="accent3" accent4="accent4" accent5="accent5" accent6="accent6" hlink="hlink" folHlink="folHlink"/>
  <p:sldLayoutIdLst>
    <p:sldLayoutId id="2147483663" r:id="rId1"/>
    <p:sldLayoutId id="2147483667" r:id="rId2"/>
    <p:sldLayoutId id="2147483662" r:id="rId3"/>
    <p:sldLayoutId id="2147483664" r:id="rId4"/>
    <p:sldLayoutId id="2147483661" r:id="rId5"/>
    <p:sldLayoutId id="2147483665" r:id="rId6"/>
    <p:sldLayoutId id="2147483668" r:id="rId7"/>
    <p:sldLayoutId id="2147483669" r:id="rId8"/>
    <p:sldLayoutId id="2147483670" r:id="rId9"/>
    <p:sldLayoutId id="2147483666" r:id="rId10"/>
  </p:sldLayoutIdLst>
  <p:hf hdr="0" dt="0"/>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0.xml"/><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arcador de Posição do Texto 5"/>
          <p:cNvSpPr>
            <a:spLocks noGrp="1"/>
          </p:cNvSpPr>
          <p:nvPr>
            <p:ph type="body" sz="quarter" idx="10"/>
          </p:nvPr>
        </p:nvSpPr>
        <p:spPr/>
        <p:txBody>
          <a:bodyPr/>
          <a:lstStyle/>
          <a:p>
            <a:r>
              <a:rPr lang="pt-PT" dirty="0" smtClean="0"/>
              <a:t>SC5 / Isabel </a:t>
            </a:r>
            <a:r>
              <a:rPr lang="pt-PT" dirty="0" smtClean="0"/>
              <a:t>Lico</a:t>
            </a:r>
            <a:endParaRPr lang="pt-PT" dirty="0"/>
          </a:p>
        </p:txBody>
      </p:sp>
      <p:sp>
        <p:nvSpPr>
          <p:cNvPr id="7" name="Marcador de Posição do Texto 6"/>
          <p:cNvSpPr>
            <a:spLocks noGrp="1"/>
          </p:cNvSpPr>
          <p:nvPr>
            <p:ph type="body" sz="quarter" idx="11"/>
          </p:nvPr>
        </p:nvSpPr>
        <p:spPr/>
        <p:txBody>
          <a:bodyPr/>
          <a:lstStyle/>
          <a:p>
            <a:r>
              <a:rPr lang="pt-PT" sz="1300" dirty="0" smtClean="0"/>
              <a:t>2022.12.14</a:t>
            </a:r>
            <a:endParaRPr lang="pt-PT" sz="1300" dirty="0"/>
          </a:p>
        </p:txBody>
      </p:sp>
      <p:sp>
        <p:nvSpPr>
          <p:cNvPr id="8" name="Marcador de Posição do Texto 7"/>
          <p:cNvSpPr>
            <a:spLocks noGrp="1"/>
          </p:cNvSpPr>
          <p:nvPr>
            <p:ph type="body" sz="quarter" idx="12"/>
          </p:nvPr>
        </p:nvSpPr>
        <p:spPr/>
        <p:txBody>
          <a:bodyPr/>
          <a:lstStyle/>
          <a:p>
            <a:r>
              <a:rPr lang="pt-PT" sz="1300" dirty="0"/>
              <a:t>i</a:t>
            </a:r>
            <a:r>
              <a:rPr lang="pt-PT" sz="1300" dirty="0" smtClean="0"/>
              <a:t>sabel.lico@gmail.com</a:t>
            </a:r>
            <a:endParaRPr lang="pt-PT" sz="1300" dirty="0"/>
          </a:p>
        </p:txBody>
      </p:sp>
      <p:sp>
        <p:nvSpPr>
          <p:cNvPr id="9" name="Marcador de Posição do Texto 8"/>
          <p:cNvSpPr>
            <a:spLocks noGrp="1"/>
          </p:cNvSpPr>
          <p:nvPr>
            <p:ph type="body" sz="quarter" idx="13"/>
          </p:nvPr>
        </p:nvSpPr>
        <p:spPr>
          <a:xfrm>
            <a:off x="1719269" y="2948732"/>
            <a:ext cx="7709544" cy="1083622"/>
          </a:xfrm>
        </p:spPr>
        <p:txBody>
          <a:bodyPr/>
          <a:lstStyle/>
          <a:p>
            <a:r>
              <a:rPr lang="pt-PT" dirty="0" smtClean="0"/>
              <a:t>Abordagem da Perspetiva do Ciclo de Vida e a ISO 14001</a:t>
            </a:r>
            <a:endParaRPr lang="pt-PT" dirty="0"/>
          </a:p>
        </p:txBody>
      </p:sp>
    </p:spTree>
    <p:extLst>
      <p:ext uri="{BB962C8B-B14F-4D97-AF65-F5344CB8AC3E}">
        <p14:creationId xmlns:p14="http://schemas.microsoft.com/office/powerpoint/2010/main" val="139717840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o Texto 1"/>
          <p:cNvSpPr>
            <a:spLocks noGrp="1"/>
          </p:cNvSpPr>
          <p:nvPr>
            <p:ph type="body" sz="quarter" idx="13"/>
          </p:nvPr>
        </p:nvSpPr>
        <p:spPr>
          <a:xfrm>
            <a:off x="609600" y="298024"/>
            <a:ext cx="7231467" cy="521553"/>
          </a:xfrm>
        </p:spPr>
        <p:txBody>
          <a:bodyPr/>
          <a:lstStyle/>
          <a:p>
            <a:r>
              <a:rPr lang="pt-PT" dirty="0"/>
              <a:t>Perspetiva do Ciclo de Vida e a 14001</a:t>
            </a:r>
          </a:p>
        </p:txBody>
      </p:sp>
      <p:sp>
        <p:nvSpPr>
          <p:cNvPr id="3" name="Marcador de Posição do Texto 2"/>
          <p:cNvSpPr>
            <a:spLocks noGrp="1"/>
          </p:cNvSpPr>
          <p:nvPr>
            <p:ph type="body" sz="quarter" idx="14"/>
          </p:nvPr>
        </p:nvSpPr>
        <p:spPr>
          <a:xfrm>
            <a:off x="609600" y="819577"/>
            <a:ext cx="11127698" cy="5266430"/>
          </a:xfrm>
        </p:spPr>
        <p:txBody>
          <a:bodyPr/>
          <a:lstStyle/>
          <a:p>
            <a:r>
              <a:rPr lang="pt-PT" b="1" dirty="0" smtClean="0"/>
              <a:t>d) Anexo à norma ISO 14001:2015: Aspetos ambientais (Secção A.6.1.2)</a:t>
            </a:r>
            <a:endParaRPr lang="pt-PT" b="1" dirty="0"/>
          </a:p>
          <a:p>
            <a:r>
              <a:rPr lang="pt-PT" sz="2000" dirty="0" smtClean="0"/>
              <a:t>O </a:t>
            </a:r>
            <a:r>
              <a:rPr lang="pt-PT" sz="2000" dirty="0"/>
              <a:t>Anexo esclarece que </a:t>
            </a:r>
            <a:r>
              <a:rPr lang="pt-PT" sz="2000" dirty="0" smtClean="0"/>
              <a:t>“é suficiente uma reflexão séria sobre as etapas do ciclo de vida que podem ser controladas ou influenciadas pela organização.” </a:t>
            </a:r>
          </a:p>
          <a:p>
            <a:r>
              <a:rPr lang="pt-PT" sz="2000" dirty="0" smtClean="0"/>
              <a:t>A </a:t>
            </a:r>
            <a:r>
              <a:rPr lang="pt-PT" sz="2000" dirty="0"/>
              <a:t>norma permanece flexível na forma como as etapas são avaliadas e como os impactes associados a estas atividades a montante e a jusante, devem ser incorporados no SGA.</a:t>
            </a:r>
            <a:endParaRPr lang="pt-PT" dirty="0"/>
          </a:p>
        </p:txBody>
      </p:sp>
    </p:spTree>
    <p:extLst>
      <p:ext uri="{BB962C8B-B14F-4D97-AF65-F5344CB8AC3E}">
        <p14:creationId xmlns:p14="http://schemas.microsoft.com/office/powerpoint/2010/main" val="44534331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o Texto 1"/>
          <p:cNvSpPr>
            <a:spLocks noGrp="1"/>
          </p:cNvSpPr>
          <p:nvPr>
            <p:ph type="body" sz="quarter" idx="13"/>
          </p:nvPr>
        </p:nvSpPr>
        <p:spPr>
          <a:xfrm>
            <a:off x="609600" y="298024"/>
            <a:ext cx="7231467" cy="521553"/>
          </a:xfrm>
        </p:spPr>
        <p:txBody>
          <a:bodyPr/>
          <a:lstStyle/>
          <a:p>
            <a:r>
              <a:rPr lang="pt-PT" dirty="0"/>
              <a:t>Perspetiva do Ciclo de Vida e a 14001</a:t>
            </a:r>
          </a:p>
        </p:txBody>
      </p:sp>
      <p:sp>
        <p:nvSpPr>
          <p:cNvPr id="3" name="Marcador de Posição do Texto 2"/>
          <p:cNvSpPr>
            <a:spLocks noGrp="1"/>
          </p:cNvSpPr>
          <p:nvPr>
            <p:ph type="body" sz="quarter" idx="14"/>
          </p:nvPr>
        </p:nvSpPr>
        <p:spPr>
          <a:xfrm>
            <a:off x="609600" y="819577"/>
            <a:ext cx="11127698" cy="5266430"/>
          </a:xfrm>
        </p:spPr>
        <p:txBody>
          <a:bodyPr/>
          <a:lstStyle/>
          <a:p>
            <a:r>
              <a:rPr lang="pt-PT" b="1" dirty="0"/>
              <a:t>e</a:t>
            </a:r>
            <a:r>
              <a:rPr lang="pt-PT" b="1" dirty="0" smtClean="0"/>
              <a:t>) Linhas de orientação gerais sobre a implementação – ISO 14004</a:t>
            </a:r>
            <a:endParaRPr lang="pt-PT" b="1" dirty="0"/>
          </a:p>
          <a:p>
            <a:r>
              <a:rPr lang="pt-PT" sz="2000" dirty="0"/>
              <a:t>As orientações gerais sobre a implementação (ISO 14004) fornecem esclarecimentos adicionais sobre a forma como uma perspetiva do ciclo de vida se deve combinar a uma avaliação de aspetos ambientais existente. As orientações enfatizam que a organização se deve concentrar no que pode controlar ou influenciar no espectro das etapas de um produto ou serviço. São mencionados vários fatores importantes que devem ser tidos em consideração, tais como:</a:t>
            </a:r>
            <a:endParaRPr lang="pt-PT" dirty="0"/>
          </a:p>
        </p:txBody>
      </p:sp>
    </p:spTree>
    <p:extLst>
      <p:ext uri="{BB962C8B-B14F-4D97-AF65-F5344CB8AC3E}">
        <p14:creationId xmlns:p14="http://schemas.microsoft.com/office/powerpoint/2010/main" val="367594391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o Texto 1"/>
          <p:cNvSpPr>
            <a:spLocks noGrp="1"/>
          </p:cNvSpPr>
          <p:nvPr>
            <p:ph type="body" sz="quarter" idx="13"/>
          </p:nvPr>
        </p:nvSpPr>
        <p:spPr>
          <a:xfrm>
            <a:off x="609600" y="298024"/>
            <a:ext cx="7231467" cy="521553"/>
          </a:xfrm>
        </p:spPr>
        <p:txBody>
          <a:bodyPr/>
          <a:lstStyle/>
          <a:p>
            <a:r>
              <a:rPr lang="pt-PT" dirty="0"/>
              <a:t>Perspetiva do Ciclo de Vida e a 14001</a:t>
            </a:r>
          </a:p>
        </p:txBody>
      </p:sp>
      <p:sp>
        <p:nvSpPr>
          <p:cNvPr id="3" name="Marcador de Posição do Texto 2"/>
          <p:cNvSpPr>
            <a:spLocks noGrp="1"/>
          </p:cNvSpPr>
          <p:nvPr>
            <p:ph type="body" sz="quarter" idx="14"/>
          </p:nvPr>
        </p:nvSpPr>
        <p:spPr>
          <a:xfrm>
            <a:off x="609600" y="819577"/>
            <a:ext cx="11127698" cy="5266430"/>
          </a:xfrm>
        </p:spPr>
        <p:txBody>
          <a:bodyPr/>
          <a:lstStyle/>
          <a:p>
            <a:r>
              <a:rPr lang="pt-PT" b="1" dirty="0"/>
              <a:t>e</a:t>
            </a:r>
            <a:r>
              <a:rPr lang="pt-PT" b="1" dirty="0" smtClean="0"/>
              <a:t>) Linhas de orientação gerais sobre a implementação – ISO 14004</a:t>
            </a:r>
            <a:endParaRPr lang="pt-PT" b="1" dirty="0"/>
          </a:p>
          <a:p>
            <a:pPr marL="342900" indent="-342900">
              <a:buFont typeface="Wingdings" panose="05000000000000000000" pitchFamily="2" charset="2"/>
              <a:buChar char="ü"/>
            </a:pPr>
            <a:r>
              <a:rPr lang="pt-PT" sz="2000" dirty="0" smtClean="0"/>
              <a:t>Etapas </a:t>
            </a:r>
            <a:r>
              <a:rPr lang="pt-PT" sz="2000" dirty="0"/>
              <a:t>do ciclo de vida do produto ou </a:t>
            </a:r>
            <a:r>
              <a:rPr lang="pt-PT" sz="2000" dirty="0" smtClean="0"/>
              <a:t>serviço</a:t>
            </a:r>
          </a:p>
          <a:p>
            <a:pPr marL="342900" indent="-342900">
              <a:buFont typeface="Wingdings" panose="05000000000000000000" pitchFamily="2" charset="2"/>
              <a:buChar char="ü"/>
            </a:pPr>
            <a:r>
              <a:rPr lang="pt-PT" sz="2000" dirty="0" smtClean="0"/>
              <a:t>Grau </a:t>
            </a:r>
            <a:r>
              <a:rPr lang="pt-PT" sz="2000" dirty="0"/>
              <a:t>de controlo ou influência sobre quaisquer etapas do </a:t>
            </a:r>
            <a:r>
              <a:rPr lang="pt-PT" sz="2000" dirty="0" smtClean="0"/>
              <a:t>Ciclo </a:t>
            </a:r>
            <a:r>
              <a:rPr lang="pt-PT" sz="2000" dirty="0"/>
              <a:t>de </a:t>
            </a:r>
            <a:r>
              <a:rPr lang="pt-PT" sz="2000" dirty="0" smtClean="0"/>
              <a:t>Vida</a:t>
            </a:r>
            <a:endParaRPr lang="pt-PT" sz="2000" dirty="0"/>
          </a:p>
          <a:p>
            <a:pPr marL="342900" indent="-342900">
              <a:buFont typeface="Wingdings" panose="05000000000000000000" pitchFamily="2" charset="2"/>
              <a:buChar char="ü"/>
            </a:pPr>
            <a:r>
              <a:rPr lang="pt-PT" sz="2000" dirty="0" smtClean="0"/>
              <a:t> Vida útil </a:t>
            </a:r>
            <a:r>
              <a:rPr lang="pt-PT" sz="2000" dirty="0"/>
              <a:t>do produto</a:t>
            </a:r>
          </a:p>
          <a:p>
            <a:pPr marL="342900" indent="-342900">
              <a:buFont typeface="Wingdings" panose="05000000000000000000" pitchFamily="2" charset="2"/>
              <a:buChar char="ü"/>
            </a:pPr>
            <a:r>
              <a:rPr lang="pt-PT" sz="2000" dirty="0" smtClean="0"/>
              <a:t>Influência </a:t>
            </a:r>
            <a:r>
              <a:rPr lang="pt-PT" sz="2000" dirty="0"/>
              <a:t>na cadeia de fornecimento</a:t>
            </a:r>
          </a:p>
          <a:p>
            <a:pPr marL="342900" indent="-342900">
              <a:buFont typeface="Wingdings" panose="05000000000000000000" pitchFamily="2" charset="2"/>
              <a:buChar char="ü"/>
            </a:pPr>
            <a:r>
              <a:rPr lang="pt-PT" sz="2000" dirty="0" smtClean="0"/>
              <a:t>Duração </a:t>
            </a:r>
            <a:r>
              <a:rPr lang="pt-PT" sz="2000" dirty="0"/>
              <a:t>da cadeia de fornecimento</a:t>
            </a:r>
          </a:p>
        </p:txBody>
      </p:sp>
    </p:spTree>
    <p:extLst>
      <p:ext uri="{BB962C8B-B14F-4D97-AF65-F5344CB8AC3E}">
        <p14:creationId xmlns:p14="http://schemas.microsoft.com/office/powerpoint/2010/main" val="2468452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o Texto 1"/>
          <p:cNvSpPr>
            <a:spLocks noGrp="1"/>
          </p:cNvSpPr>
          <p:nvPr>
            <p:ph type="body" sz="quarter" idx="13"/>
          </p:nvPr>
        </p:nvSpPr>
        <p:spPr>
          <a:xfrm>
            <a:off x="609600" y="298024"/>
            <a:ext cx="7231467" cy="521553"/>
          </a:xfrm>
        </p:spPr>
        <p:txBody>
          <a:bodyPr/>
          <a:lstStyle/>
          <a:p>
            <a:r>
              <a:rPr lang="pt-PT" dirty="0"/>
              <a:t>Perspetiva do Ciclo de Vida e a 14001</a:t>
            </a:r>
          </a:p>
        </p:txBody>
      </p:sp>
      <p:sp>
        <p:nvSpPr>
          <p:cNvPr id="3" name="Marcador de Posição do Texto 2"/>
          <p:cNvSpPr>
            <a:spLocks noGrp="1"/>
          </p:cNvSpPr>
          <p:nvPr>
            <p:ph type="body" sz="quarter" idx="14"/>
          </p:nvPr>
        </p:nvSpPr>
        <p:spPr>
          <a:xfrm>
            <a:off x="609600" y="819577"/>
            <a:ext cx="11127698" cy="5266430"/>
          </a:xfrm>
        </p:spPr>
        <p:txBody>
          <a:bodyPr/>
          <a:lstStyle/>
          <a:p>
            <a:r>
              <a:rPr lang="pt-PT" b="1" dirty="0" smtClean="0"/>
              <a:t>Em linhas gerais a norma pretende que:</a:t>
            </a:r>
            <a:endParaRPr lang="pt-PT" b="1" dirty="0"/>
          </a:p>
          <a:p>
            <a:pPr marL="342900" lvl="0" indent="-342900">
              <a:buFont typeface="Wingdings" panose="05000000000000000000" pitchFamily="2" charset="2"/>
              <a:buChar char="ü"/>
            </a:pPr>
            <a:r>
              <a:rPr lang="pt-PT" sz="2000" dirty="0"/>
              <a:t>sejam avaliados os impactos ambientais além do limite organizacional (na maioria dos casos, para além das suas instalações);</a:t>
            </a:r>
          </a:p>
          <a:p>
            <a:pPr marL="342900" lvl="0" indent="-342900">
              <a:buFont typeface="Wingdings" panose="05000000000000000000" pitchFamily="2" charset="2"/>
              <a:buChar char="ü"/>
            </a:pPr>
            <a:r>
              <a:rPr lang="pt-PT" sz="2000" dirty="0"/>
              <a:t>a organização analise de perto as relações da cadeia de valor (por exemplo, fornecedores) e como os aspetos dos membros da cadeia afetam o próprio desempenho ambiental da organização, e</a:t>
            </a:r>
          </a:p>
          <a:p>
            <a:pPr marL="342900" lvl="0" indent="-342900">
              <a:buFont typeface="Wingdings" panose="05000000000000000000" pitchFamily="2" charset="2"/>
              <a:buChar char="ü"/>
            </a:pPr>
            <a:r>
              <a:rPr lang="pt-PT" sz="2000" dirty="0"/>
              <a:t>a organização considere a sua capacidade de controlar ou influenciar aspetos que fazem parte de uma visão do ciclo de vida.</a:t>
            </a:r>
            <a:endParaRPr lang="pt-PT" sz="2000" dirty="0">
              <a:effectLst/>
            </a:endParaRPr>
          </a:p>
        </p:txBody>
      </p:sp>
    </p:spTree>
    <p:extLst>
      <p:ext uri="{BB962C8B-B14F-4D97-AF65-F5344CB8AC3E}">
        <p14:creationId xmlns:p14="http://schemas.microsoft.com/office/powerpoint/2010/main" val="422558886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Posição do Texto 1">
            <a:extLst>
              <a:ext uri="{FF2B5EF4-FFF2-40B4-BE49-F238E27FC236}">
                <a16:creationId xmlns:a16="http://schemas.microsoft.com/office/drawing/2014/main" xmlns="" id="{A3E590E6-1D47-5845-ADEC-9D99569BCC3E}"/>
              </a:ext>
            </a:extLst>
          </p:cNvPr>
          <p:cNvSpPr>
            <a:spLocks noGrp="1"/>
          </p:cNvSpPr>
          <p:nvPr>
            <p:ph type="body" sz="quarter" idx="13"/>
          </p:nvPr>
        </p:nvSpPr>
        <p:spPr>
          <a:xfrm>
            <a:off x="7675418" y="3151712"/>
            <a:ext cx="2387192" cy="554575"/>
          </a:xfrm>
        </p:spPr>
        <p:txBody>
          <a:bodyPr/>
          <a:lstStyle/>
          <a:p>
            <a:r>
              <a:rPr lang="pt-PT" dirty="0" smtClean="0"/>
              <a:t>OBRIGADA</a:t>
            </a:r>
            <a:endParaRPr lang="pt-PT" dirty="0"/>
          </a:p>
        </p:txBody>
      </p:sp>
      <p:pic>
        <p:nvPicPr>
          <p:cNvPr id="2" name="Imagem 1"/>
          <p:cNvPicPr>
            <a:picLocks noChangeAspect="1"/>
          </p:cNvPicPr>
          <p:nvPr/>
        </p:nvPicPr>
        <p:blipFill>
          <a:blip r:embed="rId2"/>
          <a:stretch>
            <a:fillRect/>
          </a:stretch>
        </p:blipFill>
        <p:spPr>
          <a:xfrm>
            <a:off x="438670" y="806612"/>
            <a:ext cx="2707354" cy="1112129"/>
          </a:xfrm>
          <a:prstGeom prst="rect">
            <a:avLst/>
          </a:prstGeom>
        </p:spPr>
      </p:pic>
      <p:pic>
        <p:nvPicPr>
          <p:cNvPr id="4" name="Imagem 3"/>
          <p:cNvPicPr>
            <a:picLocks noChangeAspect="1"/>
          </p:cNvPicPr>
          <p:nvPr/>
        </p:nvPicPr>
        <p:blipFill>
          <a:blip r:embed="rId3"/>
          <a:stretch>
            <a:fillRect/>
          </a:stretch>
        </p:blipFill>
        <p:spPr>
          <a:xfrm>
            <a:off x="8629338" y="4536039"/>
            <a:ext cx="2565192" cy="1710128"/>
          </a:xfrm>
          <a:prstGeom prst="rect">
            <a:avLst/>
          </a:prstGeom>
        </p:spPr>
      </p:pic>
      <p:sp>
        <p:nvSpPr>
          <p:cNvPr id="5" name="CaixaDeTexto 4"/>
          <p:cNvSpPr txBox="1"/>
          <p:nvPr/>
        </p:nvSpPr>
        <p:spPr>
          <a:xfrm>
            <a:off x="9488774" y="5160270"/>
            <a:ext cx="1892971" cy="461665"/>
          </a:xfrm>
          <a:prstGeom prst="rect">
            <a:avLst/>
          </a:prstGeom>
          <a:noFill/>
        </p:spPr>
        <p:txBody>
          <a:bodyPr wrap="square" rtlCol="0">
            <a:spAutoFit/>
          </a:bodyPr>
          <a:lstStyle/>
          <a:p>
            <a:r>
              <a:rPr lang="pt-PT" sz="2400" b="1" dirty="0" smtClean="0"/>
              <a:t>FELIZ NATAL</a:t>
            </a:r>
            <a:endParaRPr lang="pt-PT" sz="2400" b="1" dirty="0"/>
          </a:p>
        </p:txBody>
      </p:sp>
      <p:pic>
        <p:nvPicPr>
          <p:cNvPr id="6" name="Imagem 5"/>
          <p:cNvPicPr>
            <a:picLocks noChangeAspect="1"/>
          </p:cNvPicPr>
          <p:nvPr/>
        </p:nvPicPr>
        <p:blipFill>
          <a:blip r:embed="rId4"/>
          <a:stretch>
            <a:fillRect/>
          </a:stretch>
        </p:blipFill>
        <p:spPr>
          <a:xfrm>
            <a:off x="737953" y="1762078"/>
            <a:ext cx="3791216" cy="2360218"/>
          </a:xfrm>
          <a:prstGeom prst="rect">
            <a:avLst/>
          </a:prstGeom>
        </p:spPr>
      </p:pic>
    </p:spTree>
    <p:extLst>
      <p:ext uri="{BB962C8B-B14F-4D97-AF65-F5344CB8AC3E}">
        <p14:creationId xmlns:p14="http://schemas.microsoft.com/office/powerpoint/2010/main" val="147651679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o Texto 1"/>
          <p:cNvSpPr>
            <a:spLocks noGrp="1"/>
          </p:cNvSpPr>
          <p:nvPr>
            <p:ph type="body" sz="quarter" idx="13"/>
          </p:nvPr>
        </p:nvSpPr>
        <p:spPr>
          <a:xfrm>
            <a:off x="609600" y="272569"/>
            <a:ext cx="7231467" cy="572464"/>
          </a:xfrm>
        </p:spPr>
        <p:txBody>
          <a:bodyPr/>
          <a:lstStyle/>
          <a:p>
            <a:r>
              <a:rPr lang="pt-PT" dirty="0"/>
              <a:t>P</a:t>
            </a:r>
            <a:r>
              <a:rPr lang="pt-PT" dirty="0" smtClean="0"/>
              <a:t>erspetiva do Ciclo de Vida e a 14001</a:t>
            </a:r>
            <a:endParaRPr lang="pt-PT" dirty="0"/>
          </a:p>
        </p:txBody>
      </p:sp>
      <p:sp>
        <p:nvSpPr>
          <p:cNvPr id="3" name="Marcador de Posição do Texto 2"/>
          <p:cNvSpPr>
            <a:spLocks noGrp="1"/>
          </p:cNvSpPr>
          <p:nvPr>
            <p:ph type="body" sz="quarter" idx="14"/>
          </p:nvPr>
        </p:nvSpPr>
        <p:spPr>
          <a:xfrm>
            <a:off x="775854" y="1124528"/>
            <a:ext cx="11111346" cy="5026890"/>
          </a:xfrm>
        </p:spPr>
        <p:txBody>
          <a:bodyPr/>
          <a:lstStyle/>
          <a:p>
            <a:r>
              <a:rPr lang="pt-PT" sz="2000" dirty="0" smtClean="0"/>
              <a:t>A </a:t>
            </a:r>
            <a:r>
              <a:rPr lang="pt-PT" sz="2000" b="1" dirty="0"/>
              <a:t>ISO </a:t>
            </a:r>
            <a:r>
              <a:rPr lang="pt-PT" sz="2000" b="1" dirty="0" smtClean="0"/>
              <a:t>14001:2015 </a:t>
            </a:r>
            <a:r>
              <a:rPr lang="pt-PT" sz="2000" dirty="0" smtClean="0"/>
              <a:t>introduziu o conceito de </a:t>
            </a:r>
            <a:r>
              <a:rPr lang="pt-PT" sz="2000" b="1" dirty="0" smtClean="0"/>
              <a:t>“perspetiva do ciclo de vida</a:t>
            </a:r>
            <a:r>
              <a:rPr lang="pt-PT" sz="2000" dirty="0" smtClean="0"/>
              <a:t>”, com</a:t>
            </a:r>
            <a:r>
              <a:rPr lang="pt-PT" sz="2000" b="1" dirty="0" smtClean="0"/>
              <a:t> </a:t>
            </a:r>
            <a:r>
              <a:rPr lang="pt-PT" sz="2000" dirty="0" smtClean="0"/>
              <a:t> várias </a:t>
            </a:r>
            <a:r>
              <a:rPr lang="pt-PT" sz="2000" dirty="0"/>
              <a:t>orientações associadas, das quais destacaria </a:t>
            </a:r>
            <a:r>
              <a:rPr lang="pt-PT" sz="2000" dirty="0" smtClean="0"/>
              <a:t>as </a:t>
            </a:r>
            <a:r>
              <a:rPr lang="pt-PT" sz="2000" dirty="0"/>
              <a:t>seguintes:</a:t>
            </a:r>
          </a:p>
          <a:p>
            <a:pPr marL="457200" indent="-457200">
              <a:buFont typeface="+mj-lt"/>
              <a:buAutoNum type="alphaLcParenR"/>
            </a:pPr>
            <a:r>
              <a:rPr lang="pt-PT" sz="2000" dirty="0" smtClean="0"/>
              <a:t>Cláusula </a:t>
            </a:r>
            <a:r>
              <a:rPr lang="pt-PT" sz="2000" dirty="0"/>
              <a:t>dos Aspetos ambientais - ISO 14001:2015, Seção 6.1.2</a:t>
            </a:r>
          </a:p>
          <a:p>
            <a:pPr marL="457200" indent="-457200">
              <a:buFont typeface="+mj-lt"/>
              <a:buAutoNum type="alphaLcParenR"/>
            </a:pPr>
            <a:r>
              <a:rPr lang="pt-PT" sz="2000" dirty="0" smtClean="0"/>
              <a:t>Definição </a:t>
            </a:r>
            <a:r>
              <a:rPr lang="pt-PT" sz="2000" dirty="0"/>
              <a:t>do ciclo de vida - ISO 14001:2015, Seção 3.3.3</a:t>
            </a:r>
          </a:p>
          <a:p>
            <a:pPr marL="457200" indent="-457200">
              <a:buFont typeface="+mj-lt"/>
              <a:buAutoNum type="alphaLcParenR"/>
            </a:pPr>
            <a:r>
              <a:rPr lang="pt-PT" sz="2000" dirty="0" smtClean="0"/>
              <a:t>Cláusula </a:t>
            </a:r>
            <a:r>
              <a:rPr lang="pt-PT" sz="2000" dirty="0"/>
              <a:t>do Planeamento e controlo operacional - ISO 14001:2015, Seção 8.1</a:t>
            </a:r>
          </a:p>
          <a:p>
            <a:pPr marL="457200" indent="-457200">
              <a:buFont typeface="+mj-lt"/>
              <a:buAutoNum type="alphaLcParenR"/>
            </a:pPr>
            <a:r>
              <a:rPr lang="pt-PT" sz="2000" dirty="0" smtClean="0"/>
              <a:t>Anexo </a:t>
            </a:r>
            <a:r>
              <a:rPr lang="pt-PT" sz="2000" dirty="0"/>
              <a:t>á norma </a:t>
            </a:r>
            <a:r>
              <a:rPr lang="pt-PT" sz="2000" dirty="0" smtClean="0"/>
              <a:t>ISO 14001:2015: </a:t>
            </a:r>
            <a:r>
              <a:rPr lang="pt-PT" sz="2000" dirty="0"/>
              <a:t>Aspetos Ambientais - </a:t>
            </a:r>
            <a:r>
              <a:rPr lang="pt-PT" sz="2000" dirty="0" smtClean="0"/>
              <a:t>Seção </a:t>
            </a:r>
            <a:r>
              <a:rPr lang="pt-PT" sz="2000" dirty="0"/>
              <a:t>A.6.1.2</a:t>
            </a:r>
          </a:p>
          <a:p>
            <a:pPr marL="457200" indent="-457200">
              <a:buFont typeface="+mj-lt"/>
              <a:buAutoNum type="alphaLcParenR"/>
            </a:pPr>
            <a:r>
              <a:rPr lang="pt-PT" sz="2000" dirty="0" smtClean="0"/>
              <a:t>Linhas </a:t>
            </a:r>
            <a:r>
              <a:rPr lang="pt-PT" sz="2000" dirty="0"/>
              <a:t>de orientações gerais sobre a implementação - ISO 14004:2016</a:t>
            </a:r>
          </a:p>
          <a:p>
            <a:endParaRPr lang="pt-PT" dirty="0"/>
          </a:p>
        </p:txBody>
      </p:sp>
    </p:spTree>
    <p:extLst>
      <p:ext uri="{BB962C8B-B14F-4D97-AF65-F5344CB8AC3E}">
        <p14:creationId xmlns:p14="http://schemas.microsoft.com/office/powerpoint/2010/main" val="16029427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o Texto 1"/>
          <p:cNvSpPr>
            <a:spLocks noGrp="1"/>
          </p:cNvSpPr>
          <p:nvPr>
            <p:ph type="body" sz="quarter" idx="13"/>
          </p:nvPr>
        </p:nvSpPr>
        <p:spPr>
          <a:xfrm>
            <a:off x="609600" y="298024"/>
            <a:ext cx="7231467" cy="521553"/>
          </a:xfrm>
        </p:spPr>
        <p:txBody>
          <a:bodyPr/>
          <a:lstStyle/>
          <a:p>
            <a:r>
              <a:rPr lang="pt-PT" dirty="0"/>
              <a:t>Perspetiva do Ciclo de Vida e a 14001</a:t>
            </a:r>
          </a:p>
        </p:txBody>
      </p:sp>
      <p:sp>
        <p:nvSpPr>
          <p:cNvPr id="3" name="Marcador de Posição do Texto 2"/>
          <p:cNvSpPr>
            <a:spLocks noGrp="1"/>
          </p:cNvSpPr>
          <p:nvPr>
            <p:ph type="body" sz="quarter" idx="14"/>
          </p:nvPr>
        </p:nvSpPr>
        <p:spPr>
          <a:xfrm>
            <a:off x="179882" y="1199212"/>
            <a:ext cx="11707318" cy="4952205"/>
          </a:xfrm>
        </p:spPr>
        <p:txBody>
          <a:bodyPr/>
          <a:lstStyle/>
          <a:p>
            <a:pPr marL="457200" indent="-457200">
              <a:buFont typeface="+mj-lt"/>
              <a:buAutoNum type="alphaLcParenR"/>
            </a:pPr>
            <a:r>
              <a:rPr lang="pt-PT" b="1" dirty="0" smtClean="0"/>
              <a:t>Cláusula </a:t>
            </a:r>
            <a:r>
              <a:rPr lang="pt-PT" b="1" dirty="0"/>
              <a:t>dos Aspetos ambientais - ISO 14001:2015, Seção </a:t>
            </a:r>
            <a:r>
              <a:rPr lang="pt-PT" b="1" dirty="0" smtClean="0"/>
              <a:t>6.1.2</a:t>
            </a:r>
            <a:endParaRPr lang="pt-PT" sz="2000" dirty="0" smtClean="0"/>
          </a:p>
          <a:p>
            <a:r>
              <a:rPr lang="pt-PT" dirty="0" smtClean="0"/>
              <a:t>Esta </a:t>
            </a:r>
            <a:r>
              <a:rPr lang="pt-PT" dirty="0"/>
              <a:t>Cláusula dos aspetos contém requisitos precisos sobre a perspetiva do ciclo de vida. A cláusula refere: </a:t>
            </a:r>
            <a:r>
              <a:rPr lang="pt-PT" dirty="0" smtClean="0"/>
              <a:t>“</a:t>
            </a:r>
            <a:r>
              <a:rPr lang="pt-PT" i="1" dirty="0"/>
              <a:t>N</a:t>
            </a:r>
            <a:r>
              <a:rPr lang="pt-PT" i="1" dirty="0" smtClean="0"/>
              <a:t>o âmbito </a:t>
            </a:r>
            <a:r>
              <a:rPr lang="pt-PT" i="1" dirty="0"/>
              <a:t>definido </a:t>
            </a:r>
            <a:r>
              <a:rPr lang="pt-PT" i="1" dirty="0" smtClean="0"/>
              <a:t>para o sistema de gestão ambiental, </a:t>
            </a:r>
            <a:r>
              <a:rPr lang="pt-PT" i="1" dirty="0"/>
              <a:t>a organização deve determinar os aspetos ambientais das suas atividades, produtos e serviços que pode controlar e aqueles que pode influenciar, </a:t>
            </a:r>
            <a:r>
              <a:rPr lang="pt-PT" i="1" dirty="0" smtClean="0"/>
              <a:t>assim como os </a:t>
            </a:r>
            <a:r>
              <a:rPr lang="pt-PT" i="1" dirty="0"/>
              <a:t>seus impactos </a:t>
            </a:r>
            <a:r>
              <a:rPr lang="pt-PT" i="1" dirty="0" smtClean="0"/>
              <a:t>ambientais associados</a:t>
            </a:r>
            <a:r>
              <a:rPr lang="pt-PT" i="1" dirty="0"/>
              <a:t>, considerando uma </a:t>
            </a:r>
            <a:r>
              <a:rPr lang="pt-PT" i="1" dirty="0" smtClean="0"/>
              <a:t>perspetiva de ciclo </a:t>
            </a:r>
            <a:r>
              <a:rPr lang="pt-PT" i="1" dirty="0"/>
              <a:t>de </a:t>
            </a:r>
            <a:r>
              <a:rPr lang="pt-PT" i="1" dirty="0" smtClean="0"/>
              <a:t>vida</a:t>
            </a:r>
            <a:r>
              <a:rPr lang="pt-PT" dirty="0" smtClean="0"/>
              <a:t>.”</a:t>
            </a:r>
            <a:endParaRPr lang="pt-PT" dirty="0"/>
          </a:p>
          <a:p>
            <a:endParaRPr lang="pt-PT" dirty="0"/>
          </a:p>
        </p:txBody>
      </p:sp>
    </p:spTree>
    <p:extLst>
      <p:ext uri="{BB962C8B-B14F-4D97-AF65-F5344CB8AC3E}">
        <p14:creationId xmlns:p14="http://schemas.microsoft.com/office/powerpoint/2010/main" val="165102337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o Texto 1"/>
          <p:cNvSpPr>
            <a:spLocks noGrp="1"/>
          </p:cNvSpPr>
          <p:nvPr>
            <p:ph type="body" sz="quarter" idx="13"/>
          </p:nvPr>
        </p:nvSpPr>
        <p:spPr>
          <a:xfrm>
            <a:off x="609600" y="298024"/>
            <a:ext cx="7231467" cy="521553"/>
          </a:xfrm>
        </p:spPr>
        <p:txBody>
          <a:bodyPr/>
          <a:lstStyle/>
          <a:p>
            <a:r>
              <a:rPr lang="pt-PT" dirty="0"/>
              <a:t>Perspetiva do Ciclo de Vida e a 14001</a:t>
            </a:r>
          </a:p>
        </p:txBody>
      </p:sp>
      <p:sp>
        <p:nvSpPr>
          <p:cNvPr id="3" name="Marcador de Posição do Texto 2"/>
          <p:cNvSpPr>
            <a:spLocks noGrp="1"/>
          </p:cNvSpPr>
          <p:nvPr>
            <p:ph type="body" sz="quarter" idx="14"/>
          </p:nvPr>
        </p:nvSpPr>
        <p:spPr>
          <a:xfrm>
            <a:off x="299803" y="1124528"/>
            <a:ext cx="11587397" cy="5006449"/>
          </a:xfrm>
        </p:spPr>
        <p:txBody>
          <a:bodyPr/>
          <a:lstStyle/>
          <a:p>
            <a:r>
              <a:rPr lang="pt-PT" dirty="0"/>
              <a:t>A organização deve fazer refletir este requisitos, no seu SGA, avaliando a necessidade de analisar os aspetos que podem ser controlados ou influenciados. Assim, a norma indica que uma organização deve avaliar a sua capacidade de controlar ou exercer influência sobre aspetos ambientais, que podem estar fora de sua fronteira operacional imediata ou instalação.</a:t>
            </a:r>
          </a:p>
          <a:p>
            <a:endParaRPr lang="pt-PT" dirty="0"/>
          </a:p>
        </p:txBody>
      </p:sp>
    </p:spTree>
    <p:extLst>
      <p:ext uri="{BB962C8B-B14F-4D97-AF65-F5344CB8AC3E}">
        <p14:creationId xmlns:p14="http://schemas.microsoft.com/office/powerpoint/2010/main" val="228075692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o Texto 1"/>
          <p:cNvSpPr>
            <a:spLocks noGrp="1"/>
          </p:cNvSpPr>
          <p:nvPr>
            <p:ph type="body" sz="quarter" idx="13"/>
          </p:nvPr>
        </p:nvSpPr>
        <p:spPr>
          <a:xfrm>
            <a:off x="609600" y="298024"/>
            <a:ext cx="7231467" cy="521553"/>
          </a:xfrm>
        </p:spPr>
        <p:txBody>
          <a:bodyPr/>
          <a:lstStyle/>
          <a:p>
            <a:r>
              <a:rPr lang="pt-PT" dirty="0"/>
              <a:t>Perspetiva do Ciclo de Vida e a 14001</a:t>
            </a:r>
          </a:p>
        </p:txBody>
      </p:sp>
      <p:sp>
        <p:nvSpPr>
          <p:cNvPr id="3" name="Marcador de Posição do Texto 2"/>
          <p:cNvSpPr>
            <a:spLocks noGrp="1"/>
          </p:cNvSpPr>
          <p:nvPr>
            <p:ph type="body" sz="quarter" idx="14"/>
          </p:nvPr>
        </p:nvSpPr>
        <p:spPr>
          <a:xfrm>
            <a:off x="609600" y="819577"/>
            <a:ext cx="11127698" cy="5266430"/>
          </a:xfrm>
        </p:spPr>
        <p:txBody>
          <a:bodyPr/>
          <a:lstStyle/>
          <a:p>
            <a:r>
              <a:rPr lang="pt-PT" b="1" dirty="0" smtClean="0"/>
              <a:t>B) Definição de Ciclo de Vida (ISO 14001:2015 – 3.3.3)</a:t>
            </a:r>
            <a:endParaRPr lang="pt-PT" b="1" dirty="0"/>
          </a:p>
          <a:p>
            <a:r>
              <a:rPr lang="pt-PT" sz="2000" i="1" dirty="0" smtClean="0"/>
              <a:t>Etapas </a:t>
            </a:r>
            <a:r>
              <a:rPr lang="pt-PT" sz="2000" i="1" dirty="0"/>
              <a:t>consecutivas e interligadas de um sistema de produto (ou serviço), desde a obtenção de matérias-primas, ou sua produção a partir de recursos naturais, até ao destino final.</a:t>
            </a:r>
          </a:p>
          <a:p>
            <a:r>
              <a:rPr lang="pt-PT" sz="1800" b="1" i="1" dirty="0"/>
              <a:t>NOTA 1 à secção: </a:t>
            </a:r>
            <a:r>
              <a:rPr lang="pt-PT" sz="1800" i="1" dirty="0"/>
              <a:t>As etapas do ciclo de vida incluem a obtenção de matérias-primas, o design, a produção, o transporte/entrega, a utilização, o tratamento no fim-de-vida e o destino final.</a:t>
            </a:r>
          </a:p>
          <a:p>
            <a:r>
              <a:rPr lang="pt-PT" sz="1600" i="1" dirty="0"/>
              <a:t>[FONTE: ISO 14044:2006, 3.1, modificado – As palavras “(ou serviço)” foram adicionadas à definição e foi adicionada a NOTA 1 à secção].</a:t>
            </a:r>
          </a:p>
          <a:p>
            <a:endParaRPr lang="pt-PT" dirty="0"/>
          </a:p>
        </p:txBody>
      </p:sp>
    </p:spTree>
    <p:extLst>
      <p:ext uri="{BB962C8B-B14F-4D97-AF65-F5344CB8AC3E}">
        <p14:creationId xmlns:p14="http://schemas.microsoft.com/office/powerpoint/2010/main" val="119307081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o Texto 1"/>
          <p:cNvSpPr>
            <a:spLocks noGrp="1"/>
          </p:cNvSpPr>
          <p:nvPr>
            <p:ph type="body" sz="quarter" idx="13"/>
          </p:nvPr>
        </p:nvSpPr>
        <p:spPr>
          <a:xfrm>
            <a:off x="609600" y="298024"/>
            <a:ext cx="7231467" cy="521553"/>
          </a:xfrm>
        </p:spPr>
        <p:txBody>
          <a:bodyPr/>
          <a:lstStyle/>
          <a:p>
            <a:r>
              <a:rPr lang="pt-PT" dirty="0"/>
              <a:t>Perspetiva do Ciclo de Vida e a 14001</a:t>
            </a:r>
          </a:p>
        </p:txBody>
      </p:sp>
      <p:sp>
        <p:nvSpPr>
          <p:cNvPr id="3" name="Marcador de Posição do Texto 2"/>
          <p:cNvSpPr>
            <a:spLocks noGrp="1"/>
          </p:cNvSpPr>
          <p:nvPr>
            <p:ph type="body" sz="quarter" idx="14"/>
          </p:nvPr>
        </p:nvSpPr>
        <p:spPr>
          <a:xfrm>
            <a:off x="609600" y="819577"/>
            <a:ext cx="11127698" cy="5266430"/>
          </a:xfrm>
        </p:spPr>
        <p:txBody>
          <a:bodyPr/>
          <a:lstStyle/>
          <a:p>
            <a:r>
              <a:rPr lang="pt-PT" b="1" dirty="0" smtClean="0"/>
              <a:t>c) Planeamento e controlo operacional (cláusula 8.1)</a:t>
            </a:r>
            <a:endParaRPr lang="pt-PT" b="1" dirty="0"/>
          </a:p>
          <a:p>
            <a:r>
              <a:rPr lang="pt-PT" sz="2000" dirty="0" smtClean="0"/>
              <a:t>Nesta </a:t>
            </a:r>
            <a:r>
              <a:rPr lang="pt-PT" sz="2000" dirty="0"/>
              <a:t>cláusula é fornecida u</a:t>
            </a:r>
            <a:r>
              <a:rPr lang="pt-PT" sz="2000" dirty="0" smtClean="0"/>
              <a:t>ma </a:t>
            </a:r>
            <a:r>
              <a:rPr lang="pt-PT" sz="2000" dirty="0"/>
              <a:t>visão adicional do significado da perspetiva do ciclo de </a:t>
            </a:r>
            <a:r>
              <a:rPr lang="pt-PT" sz="2000" dirty="0" smtClean="0"/>
              <a:t>vida. Existem vários </a:t>
            </a:r>
            <a:r>
              <a:rPr lang="pt-PT" sz="2000" dirty="0"/>
              <a:t>requisitos, que vão desde o estabelecimento de controlos no desenvolvimento de produtos, até à determinação de requisitos no SGA, associados:</a:t>
            </a:r>
          </a:p>
          <a:p>
            <a:pPr marL="342900" indent="-342900">
              <a:buFont typeface="Arial" panose="020B0604020202020204" pitchFamily="34" charset="0"/>
              <a:buChar char="•"/>
            </a:pPr>
            <a:r>
              <a:rPr lang="pt-PT" sz="2000" dirty="0" smtClean="0"/>
              <a:t>às </a:t>
            </a:r>
            <a:r>
              <a:rPr lang="pt-PT" sz="2000" dirty="0"/>
              <a:t>práticas de compras, </a:t>
            </a:r>
          </a:p>
          <a:p>
            <a:pPr marL="342900" indent="-342900">
              <a:buFont typeface="Arial" panose="020B0604020202020204" pitchFamily="34" charset="0"/>
              <a:buChar char="•"/>
            </a:pPr>
            <a:r>
              <a:rPr lang="pt-PT" sz="2000" dirty="0" smtClean="0"/>
              <a:t>à </a:t>
            </a:r>
            <a:r>
              <a:rPr lang="pt-PT" sz="2000" dirty="0"/>
              <a:t>comunicação dos requisitos do SGA a contratados, </a:t>
            </a:r>
          </a:p>
          <a:p>
            <a:pPr marL="342900" indent="-342900">
              <a:buFont typeface="Arial" panose="020B0604020202020204" pitchFamily="34" charset="0"/>
              <a:buChar char="•"/>
            </a:pPr>
            <a:r>
              <a:rPr lang="pt-PT" sz="2000" dirty="0" smtClean="0"/>
              <a:t>à </a:t>
            </a:r>
            <a:r>
              <a:rPr lang="pt-PT" sz="2000" dirty="0"/>
              <a:t>partilha de informações sobre impactes relacionados com a atividade a jusante.</a:t>
            </a:r>
          </a:p>
          <a:p>
            <a:endParaRPr lang="pt-PT" dirty="0"/>
          </a:p>
        </p:txBody>
      </p:sp>
    </p:spTree>
    <p:extLst>
      <p:ext uri="{BB962C8B-B14F-4D97-AF65-F5344CB8AC3E}">
        <p14:creationId xmlns:p14="http://schemas.microsoft.com/office/powerpoint/2010/main" val="197496743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o Texto 1"/>
          <p:cNvSpPr>
            <a:spLocks noGrp="1"/>
          </p:cNvSpPr>
          <p:nvPr>
            <p:ph type="body" sz="quarter" idx="13"/>
          </p:nvPr>
        </p:nvSpPr>
        <p:spPr>
          <a:xfrm>
            <a:off x="609600" y="298024"/>
            <a:ext cx="7231467" cy="521553"/>
          </a:xfrm>
        </p:spPr>
        <p:txBody>
          <a:bodyPr/>
          <a:lstStyle/>
          <a:p>
            <a:r>
              <a:rPr lang="pt-PT" dirty="0"/>
              <a:t>Perspetiva do Ciclo de Vida e a 14001</a:t>
            </a:r>
          </a:p>
        </p:txBody>
      </p:sp>
      <p:sp>
        <p:nvSpPr>
          <p:cNvPr id="3" name="Marcador de Posição do Texto 2"/>
          <p:cNvSpPr>
            <a:spLocks noGrp="1"/>
          </p:cNvSpPr>
          <p:nvPr>
            <p:ph type="body" sz="quarter" idx="14"/>
          </p:nvPr>
        </p:nvSpPr>
        <p:spPr>
          <a:xfrm>
            <a:off x="609600" y="819577"/>
            <a:ext cx="11127698" cy="5266430"/>
          </a:xfrm>
        </p:spPr>
        <p:txBody>
          <a:bodyPr/>
          <a:lstStyle/>
          <a:p>
            <a:r>
              <a:rPr lang="pt-PT" b="1" dirty="0" smtClean="0"/>
              <a:t>Definição de Ciclo de Vida (ISO 14001:2015 – 3.3.3)</a:t>
            </a:r>
            <a:endParaRPr lang="pt-PT" b="1" dirty="0"/>
          </a:p>
          <a:p>
            <a:r>
              <a:rPr lang="pt-PT" sz="2000" dirty="0"/>
              <a:t>Especificamente, a norma refere: " Em coerência com a perspetiva de ciclo de vida, a organização deve:</a:t>
            </a:r>
          </a:p>
          <a:p>
            <a:pPr marL="457200" indent="-457200">
              <a:buFont typeface="+mj-lt"/>
              <a:buAutoNum type="alphaLcParenR"/>
            </a:pPr>
            <a:r>
              <a:rPr lang="pt-PT" sz="2000" dirty="0" smtClean="0"/>
              <a:t>estabelecer </a:t>
            </a:r>
            <a:r>
              <a:rPr lang="pt-PT" sz="2000" dirty="0"/>
              <a:t>controlos, conforme apropriado, para assegurar que o(s) seu(s) requisito(s) ambiental(ais) é(são) tratado(s) no processo de design e desenvolvimento de produtos ou serviços, considerando cada etapa do seu ciclo de vida</a:t>
            </a:r>
            <a:r>
              <a:rPr lang="pt-PT" sz="2000" dirty="0" smtClean="0"/>
              <a:t>;</a:t>
            </a:r>
            <a:endParaRPr lang="pt-PT" sz="2000" dirty="0"/>
          </a:p>
        </p:txBody>
      </p:sp>
    </p:spTree>
    <p:extLst>
      <p:ext uri="{BB962C8B-B14F-4D97-AF65-F5344CB8AC3E}">
        <p14:creationId xmlns:p14="http://schemas.microsoft.com/office/powerpoint/2010/main" val="284678014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o Texto 1"/>
          <p:cNvSpPr>
            <a:spLocks noGrp="1"/>
          </p:cNvSpPr>
          <p:nvPr>
            <p:ph type="body" sz="quarter" idx="13"/>
          </p:nvPr>
        </p:nvSpPr>
        <p:spPr>
          <a:xfrm>
            <a:off x="609600" y="298024"/>
            <a:ext cx="7231467" cy="521553"/>
          </a:xfrm>
        </p:spPr>
        <p:txBody>
          <a:bodyPr/>
          <a:lstStyle/>
          <a:p>
            <a:r>
              <a:rPr lang="pt-PT" dirty="0"/>
              <a:t>Perspetiva do Ciclo de Vida e a 14001</a:t>
            </a:r>
          </a:p>
        </p:txBody>
      </p:sp>
      <p:sp>
        <p:nvSpPr>
          <p:cNvPr id="3" name="Marcador de Posição do Texto 2"/>
          <p:cNvSpPr>
            <a:spLocks noGrp="1"/>
          </p:cNvSpPr>
          <p:nvPr>
            <p:ph type="body" sz="quarter" idx="14"/>
          </p:nvPr>
        </p:nvSpPr>
        <p:spPr>
          <a:xfrm>
            <a:off x="609600" y="819577"/>
            <a:ext cx="11127698" cy="5266430"/>
          </a:xfrm>
        </p:spPr>
        <p:txBody>
          <a:bodyPr/>
          <a:lstStyle/>
          <a:p>
            <a:r>
              <a:rPr lang="pt-PT" b="1" dirty="0" smtClean="0"/>
              <a:t>Definição de Ciclo de Vida (ISO 14001:2015 – 3.3.3)</a:t>
            </a:r>
            <a:endParaRPr lang="pt-PT" sz="2000" dirty="0" smtClean="0"/>
          </a:p>
          <a:p>
            <a:pPr marL="457200" indent="-457200">
              <a:buFont typeface="+mj-lt"/>
              <a:buAutoNum type="alphaLcParenR" startAt="2"/>
            </a:pPr>
            <a:r>
              <a:rPr lang="pt-PT" sz="2000" dirty="0" smtClean="0"/>
              <a:t>determinar </a:t>
            </a:r>
            <a:r>
              <a:rPr lang="pt-PT" sz="2000" dirty="0"/>
              <a:t>os seus requisitos ambientais para a compra de produtos e serviços, conforme apropriado;</a:t>
            </a:r>
          </a:p>
          <a:p>
            <a:pPr marL="457200" indent="-457200">
              <a:buFont typeface="+mj-lt"/>
              <a:buAutoNum type="alphaLcParenR" startAt="3"/>
            </a:pPr>
            <a:r>
              <a:rPr lang="pt-PT" sz="2000" dirty="0" smtClean="0"/>
              <a:t>comunicar </a:t>
            </a:r>
            <a:r>
              <a:rPr lang="pt-PT" sz="2000" dirty="0"/>
              <a:t>os seus requisitos ambientais relevantes aos fornecedores externos, incluindo subcontratados</a:t>
            </a:r>
            <a:r>
              <a:rPr lang="pt-PT" sz="2000" dirty="0" smtClean="0"/>
              <a:t>;</a:t>
            </a:r>
          </a:p>
          <a:p>
            <a:pPr marL="457200" indent="-457200">
              <a:buFont typeface="+mj-lt"/>
              <a:buAutoNum type="alphaLcParenR" startAt="3"/>
            </a:pPr>
            <a:r>
              <a:rPr lang="pt-PT" sz="2000" dirty="0"/>
              <a:t>considerar a necessidade de fornecer informação sobre os potenciais impactes ambientais significativos associados ao transporte ou entrega, à utilização, ao tratamento de fim-de-vida e ao destino final dos seus produtos e serviços.</a:t>
            </a:r>
          </a:p>
          <a:p>
            <a:endParaRPr lang="pt-PT" sz="2000" dirty="0"/>
          </a:p>
          <a:p>
            <a:endParaRPr lang="pt-PT" dirty="0"/>
          </a:p>
        </p:txBody>
      </p:sp>
    </p:spTree>
    <p:extLst>
      <p:ext uri="{BB962C8B-B14F-4D97-AF65-F5344CB8AC3E}">
        <p14:creationId xmlns:p14="http://schemas.microsoft.com/office/powerpoint/2010/main" val="45910720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o Texto 1"/>
          <p:cNvSpPr>
            <a:spLocks noGrp="1"/>
          </p:cNvSpPr>
          <p:nvPr>
            <p:ph type="body" sz="quarter" idx="13"/>
          </p:nvPr>
        </p:nvSpPr>
        <p:spPr>
          <a:xfrm>
            <a:off x="609600" y="298024"/>
            <a:ext cx="7231467" cy="521553"/>
          </a:xfrm>
        </p:spPr>
        <p:txBody>
          <a:bodyPr/>
          <a:lstStyle/>
          <a:p>
            <a:r>
              <a:rPr lang="pt-PT" dirty="0"/>
              <a:t>Perspetiva do Ciclo de Vida e a 14001</a:t>
            </a:r>
          </a:p>
        </p:txBody>
      </p:sp>
      <p:sp>
        <p:nvSpPr>
          <p:cNvPr id="3" name="Marcador de Posição do Texto 2"/>
          <p:cNvSpPr>
            <a:spLocks noGrp="1"/>
          </p:cNvSpPr>
          <p:nvPr>
            <p:ph type="body" sz="quarter" idx="14"/>
          </p:nvPr>
        </p:nvSpPr>
        <p:spPr>
          <a:xfrm>
            <a:off x="609600" y="819577"/>
            <a:ext cx="11127698" cy="5266430"/>
          </a:xfrm>
        </p:spPr>
        <p:txBody>
          <a:bodyPr/>
          <a:lstStyle/>
          <a:p>
            <a:r>
              <a:rPr lang="pt-PT" b="1" dirty="0" smtClean="0"/>
              <a:t>d) Anexo à norma ISO 14001:2015: Aspetos ambientais (Secção A.6.1.2)</a:t>
            </a:r>
            <a:endParaRPr lang="pt-PT" b="1" dirty="0"/>
          </a:p>
          <a:p>
            <a:r>
              <a:rPr lang="pt-PT" sz="2000" dirty="0" smtClean="0"/>
              <a:t>Neste </a:t>
            </a:r>
            <a:r>
              <a:rPr lang="pt-PT" sz="2000" dirty="0"/>
              <a:t>Anexo </a:t>
            </a:r>
            <a:r>
              <a:rPr lang="pt-PT" sz="2000" dirty="0" smtClean="0"/>
              <a:t>afirma-se </a:t>
            </a:r>
            <a:r>
              <a:rPr lang="pt-PT" sz="2000" dirty="0"/>
              <a:t>claramente que não é necessária uma ACV detalhada para estar em conformidade com a ISO 14001:2015. </a:t>
            </a:r>
            <a:r>
              <a:rPr lang="pt-PT" sz="2000" dirty="0" smtClean="0"/>
              <a:t>Contudo, </a:t>
            </a:r>
            <a:r>
              <a:rPr lang="pt-PT" sz="2000" dirty="0"/>
              <a:t>a ênfase permanece na análise da atividade a montante e a jusante para um produto ou serviço, que é descrito como incluindo etapas como: aquisição de matérias-primas, design, produção, transporte ou entrega, utilização, tratamento de fim-de-vida e destino final. </a:t>
            </a:r>
            <a:endParaRPr lang="pt-PT" dirty="0"/>
          </a:p>
        </p:txBody>
      </p:sp>
    </p:spTree>
    <p:extLst>
      <p:ext uri="{BB962C8B-B14F-4D97-AF65-F5344CB8AC3E}">
        <p14:creationId xmlns:p14="http://schemas.microsoft.com/office/powerpoint/2010/main" val="215264810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8941</TotalTime>
  <Words>1047</Words>
  <Application>Microsoft Office PowerPoint</Application>
  <PresentationFormat>Ecrã Panorâmico</PresentationFormat>
  <Paragraphs>60</Paragraphs>
  <Slides>14</Slides>
  <Notes>0</Notes>
  <HiddenSlides>0</HiddenSlides>
  <MMClips>0</MMClips>
  <ScaleCrop>false</ScaleCrop>
  <HeadingPairs>
    <vt:vector size="6" baseType="variant">
      <vt:variant>
        <vt:lpstr>Tipos de letra usados</vt:lpstr>
      </vt:variant>
      <vt:variant>
        <vt:i4>4</vt:i4>
      </vt:variant>
      <vt:variant>
        <vt:lpstr>Tema</vt:lpstr>
      </vt:variant>
      <vt:variant>
        <vt:i4>1</vt:i4>
      </vt:variant>
      <vt:variant>
        <vt:lpstr>Títulos dos diapositivos</vt:lpstr>
      </vt:variant>
      <vt:variant>
        <vt:i4>14</vt:i4>
      </vt:variant>
    </vt:vector>
  </HeadingPairs>
  <TitlesOfParts>
    <vt:vector size="19" baseType="lpstr">
      <vt:lpstr>Arial</vt:lpstr>
      <vt:lpstr>Calibri</vt:lpstr>
      <vt:lpstr>Verdana</vt:lpstr>
      <vt:lpstr>Wingdings</vt:lpstr>
      <vt:lpstr>1_Office Theme</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Company>Hewlett-Packard</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Kasun Imbulana</dc:creator>
  <cp:lastModifiedBy>ISABEL LICO</cp:lastModifiedBy>
  <cp:revision>553</cp:revision>
  <cp:lastPrinted>2022-12-12T16:49:09Z</cp:lastPrinted>
  <dcterms:created xsi:type="dcterms:W3CDTF">2015-05-25T15:20:49Z</dcterms:created>
  <dcterms:modified xsi:type="dcterms:W3CDTF">2022-12-13T15:41:56Z</dcterms:modified>
</cp:coreProperties>
</file>